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49"/>
  </p:notesMasterIdLst>
  <p:sldIdLst>
    <p:sldId id="265" r:id="rId2"/>
    <p:sldId id="476" r:id="rId3"/>
    <p:sldId id="516" r:id="rId4"/>
    <p:sldId id="490" r:id="rId5"/>
    <p:sldId id="527" r:id="rId6"/>
    <p:sldId id="522" r:id="rId7"/>
    <p:sldId id="484" r:id="rId8"/>
    <p:sldId id="533" r:id="rId9"/>
    <p:sldId id="535" r:id="rId10"/>
    <p:sldId id="537" r:id="rId11"/>
    <p:sldId id="530" r:id="rId12"/>
    <p:sldId id="541" r:id="rId13"/>
    <p:sldId id="540" r:id="rId14"/>
    <p:sldId id="546" r:id="rId15"/>
    <p:sldId id="543" r:id="rId16"/>
    <p:sldId id="544" r:id="rId17"/>
    <p:sldId id="547" r:id="rId18"/>
    <p:sldId id="545" r:id="rId19"/>
    <p:sldId id="549" r:id="rId20"/>
    <p:sldId id="550" r:id="rId21"/>
    <p:sldId id="486" r:id="rId22"/>
    <p:sldId id="512" r:id="rId23"/>
    <p:sldId id="513" r:id="rId24"/>
    <p:sldId id="514" r:id="rId25"/>
    <p:sldId id="517" r:id="rId26"/>
    <p:sldId id="532" r:id="rId27"/>
    <p:sldId id="518" r:id="rId28"/>
    <p:sldId id="519" r:id="rId29"/>
    <p:sldId id="548" r:id="rId30"/>
    <p:sldId id="539" r:id="rId31"/>
    <p:sldId id="520" r:id="rId32"/>
    <p:sldId id="521" r:id="rId33"/>
    <p:sldId id="542" r:id="rId34"/>
    <p:sldId id="552" r:id="rId35"/>
    <p:sldId id="523" r:id="rId36"/>
    <p:sldId id="529" r:id="rId37"/>
    <p:sldId id="526" r:id="rId38"/>
    <p:sldId id="528" r:id="rId39"/>
    <p:sldId id="531" r:id="rId40"/>
    <p:sldId id="534" r:id="rId41"/>
    <p:sldId id="536" r:id="rId42"/>
    <p:sldId id="538" r:id="rId43"/>
    <p:sldId id="551" r:id="rId44"/>
    <p:sldId id="498" r:id="rId45"/>
    <p:sldId id="499" r:id="rId46"/>
    <p:sldId id="500" r:id="rId47"/>
    <p:sldId id="501" r:id="rId48"/>
  </p:sldIdLst>
  <p:sldSz cx="12192000" cy="6858000"/>
  <p:notesSz cx="6858000" cy="9144000"/>
  <p:defaultTex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6A1192D-A69E-7340-13C8-F3D5BA6E55B5}" name="Francesco Santambrogio" initials="FS" userId="S::10685653@polimi.it::810f38a2-ab8c-4ec1-88e7-a6133546e8eb" providerId="AD"/>
  <p188:author id="{6FAA4531-C7F0-1A25-A6D8-4ACB3070EB5D}" name="Elisabetta Di Nitto" initials="EN" userId="S::10004444@polimi.it::74793f27-d828-489b-9fa1-89209989f427" providerId="AD"/>
  <p188:author id="{09FC7288-F771-B3F9-BEA5-AA18FD3833BD}" name="Francesca Pia Panaccione" initials="FPP" userId="S::10665920@polimi.it::363774a6-3b7a-4b88-940f-4ad5d67d7aa0"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rancesca Pia Panaccione" initials="FPP" lastIdx="18" clrIdx="0">
    <p:extLst>
      <p:ext uri="{19B8F6BF-5375-455C-9EA6-DF929625EA0E}">
        <p15:presenceInfo xmlns:p15="http://schemas.microsoft.com/office/powerpoint/2012/main" userId="S::10665920@polimi.it::363774a6-3b7a-4b88-940f-4ad5d67d7aa0" providerId="AD"/>
      </p:ext>
    </p:extLst>
  </p:cmAuthor>
  <p:cmAuthor id="2" name="Francesco Santambrogio" initials="FS" lastIdx="12" clrIdx="1">
    <p:extLst>
      <p:ext uri="{19B8F6BF-5375-455C-9EA6-DF929625EA0E}">
        <p15:presenceInfo xmlns:p15="http://schemas.microsoft.com/office/powerpoint/2012/main" userId="S::10685653@polimi.it::810f38a2-ab8c-4ec1-88e7-a6133546e8eb" providerId="AD"/>
      </p:ext>
    </p:extLst>
  </p:cmAuthor>
  <p:cmAuthor id="3" name="Luca Padalino" initials="LP" lastIdx="6" clrIdx="2">
    <p:extLst>
      <p:ext uri="{19B8F6BF-5375-455C-9EA6-DF929625EA0E}">
        <p15:presenceInfo xmlns:p15="http://schemas.microsoft.com/office/powerpoint/2012/main" userId="S::10695959@polimi.it::02aab15c-3348-43ed-8770-0b01556da3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A28A9"/>
    <a:srgbClr val="728FA5"/>
    <a:srgbClr val="4AC681"/>
    <a:srgbClr val="92DDB4"/>
    <a:srgbClr val="81D8A8"/>
    <a:srgbClr val="FAC090"/>
    <a:srgbClr val="B75B27"/>
    <a:srgbClr val="FF7500"/>
    <a:srgbClr val="00B050"/>
    <a:srgbClr val="FF4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697927F-D38B-4D1B-A681-D678B33413B0}" v="4411" dt="2023-04-02T19:23:57.862"/>
    <p1510:client id="{92C21EA4-A9E8-280C-3602-D8393A491A78}" v="1" dt="2023-04-03T00:37:38.408"/>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essuno stile, griglia tabel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2" d="100"/>
          <a:sy n="72" d="100"/>
        </p:scale>
        <p:origin x="998"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commentAuthors" Target="commentAuthors.xml"/><Relationship Id="rId55"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8/10/relationships/authors" Target="authors.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84B56-AC26-A545-A113-308783BA4CE2}" type="datetimeFigureOut">
              <a:rPr lang="it-IT" smtClean="0"/>
              <a:t>03/04/2023</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1CF851-BF4C-8348-9AA5-43EDF79DE9C7}" type="slidenum">
              <a:rPr lang="it-IT" smtClean="0"/>
              <a:t>‹#›</a:t>
            </a:fld>
            <a:endParaRPr lang="it-IT"/>
          </a:p>
        </p:txBody>
      </p:sp>
    </p:spTree>
    <p:extLst>
      <p:ext uri="{BB962C8B-B14F-4D97-AF65-F5344CB8AC3E}">
        <p14:creationId xmlns:p14="http://schemas.microsoft.com/office/powerpoint/2010/main" val="22031916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After having seen the features introduced in Alloy 6, let’s see application examples to fully understand the potential of this new version. This is going to be a fully interactive lecture where you students are supposed to do the exercises by yourself and then we’ll see together what you come up with and what are possible right solutions to what we want to model. let’s start with a simple example: the interrail</a:t>
            </a:r>
            <a:endParaRPr lang="it-IT"/>
          </a:p>
        </p:txBody>
      </p:sp>
      <p:sp>
        <p:nvSpPr>
          <p:cNvPr id="4" name="Slide Number Placeholder 3"/>
          <p:cNvSpPr>
            <a:spLocks noGrp="1"/>
          </p:cNvSpPr>
          <p:nvPr>
            <p:ph type="sldNum" sz="quarter" idx="5"/>
          </p:nvPr>
        </p:nvSpPr>
        <p:spPr/>
        <p:txBody>
          <a:bodyPr/>
          <a:lstStyle/>
          <a:p>
            <a:fld id="{BE9B9AF6-004C-4D15-A81D-E2D76DA6570B}" type="slidenum">
              <a:rPr lang="it-IT" smtClean="0"/>
              <a:t>1</a:t>
            </a:fld>
            <a:endParaRPr lang="it-IT"/>
          </a:p>
        </p:txBody>
      </p:sp>
    </p:spTree>
    <p:extLst>
      <p:ext uri="{BB962C8B-B14F-4D97-AF65-F5344CB8AC3E}">
        <p14:creationId xmlns:p14="http://schemas.microsoft.com/office/powerpoint/2010/main" val="36182370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1CF851-BF4C-8348-9AA5-43EDF79DE9C7}" type="slidenum">
              <a:rPr lang="it-IT" smtClean="0"/>
              <a:t>10</a:t>
            </a:fld>
            <a:endParaRPr lang="it-IT"/>
          </a:p>
        </p:txBody>
      </p:sp>
    </p:spTree>
    <p:extLst>
      <p:ext uri="{BB962C8B-B14F-4D97-AF65-F5344CB8AC3E}">
        <p14:creationId xmlns:p14="http://schemas.microsoft.com/office/powerpoint/2010/main" val="24713325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defRPr/>
            </a:pPr>
            <a:r>
              <a:rPr lang="en-US"/>
              <a:t>…Involving temporal logic, we may decide to </a:t>
            </a:r>
            <a:r>
              <a:rPr lang="en-US" u="sng"/>
              <a:t>allow only one message to move each step</a:t>
            </a:r>
            <a:r>
              <a:rPr lang="en-US"/>
              <a:t>, or </a:t>
            </a:r>
            <a:r>
              <a:rPr lang="en-US" u="sng"/>
              <a:t>let them move simultaneously</a:t>
            </a:r>
            <a:endParaRPr lang="it-IT"/>
          </a:p>
          <a:p>
            <a:pPr>
              <a:defRPr/>
            </a:pPr>
            <a:r>
              <a:rPr lang="en-US"/>
              <a:t>Let’s start by moving only one message each step, while all the others will remain in their place: </a:t>
            </a:r>
            <a:r>
              <a:rPr lang="it-IT" err="1">
                <a:cs typeface="Calibri"/>
              </a:rPr>
              <a:t>this</a:t>
            </a:r>
            <a:r>
              <a:rPr lang="it-IT">
                <a:cs typeface="Calibri"/>
              </a:rPr>
              <a:t> </a:t>
            </a:r>
            <a:r>
              <a:rPr lang="it-IT" err="1">
                <a:cs typeface="Calibri"/>
              </a:rPr>
              <a:t>is</a:t>
            </a:r>
            <a:r>
              <a:rPr lang="it-IT">
                <a:cs typeface="Calibri"/>
              </a:rPr>
              <a:t> </a:t>
            </a:r>
            <a:r>
              <a:rPr lang="it-IT" err="1">
                <a:cs typeface="Calibri"/>
              </a:rPr>
              <a:t>called</a:t>
            </a:r>
            <a:r>
              <a:rPr lang="en-US">
                <a:cs typeface="Calibri"/>
              </a:rPr>
              <a:t> </a:t>
            </a:r>
            <a:r>
              <a:rPr lang="en-US" u="sng">
                <a:cs typeface="Calibri"/>
              </a:rPr>
              <a:t>fully determining the next state</a:t>
            </a:r>
            <a:r>
              <a:rPr lang="en-US" u="none">
                <a:cs typeface="Calibri"/>
              </a:rPr>
              <a:t>, namely, we make explicit what changes during the state transition and also what does not change.</a:t>
            </a:r>
            <a:endParaRPr lang="en-US">
              <a:cs typeface="Calibri"/>
            </a:endParaRPr>
          </a:p>
          <a:p>
            <a:r>
              <a:rPr lang="en-US">
                <a:cs typeface="Calibri"/>
              </a:rPr>
              <a:t>If we don't do this, Alloy will choose an arbitrary value for the next location of the message. Remember to add a temporal connective that makes explicit the behavior of the messages throughout all the traces, for this reason, we add always…</a:t>
            </a:r>
            <a:endParaRPr lang="it-IT">
              <a:cs typeface="Calibri" panose="020F0502020204030204"/>
            </a:endParaRPr>
          </a:p>
        </p:txBody>
      </p:sp>
      <p:sp>
        <p:nvSpPr>
          <p:cNvPr id="4" name="Segnaposto numero diapositiva 3"/>
          <p:cNvSpPr>
            <a:spLocks noGrp="1"/>
          </p:cNvSpPr>
          <p:nvPr>
            <p:ph type="sldNum" sz="quarter" idx="5"/>
          </p:nvPr>
        </p:nvSpPr>
        <p:spPr/>
        <p:txBody>
          <a:bodyPr/>
          <a:lstStyle/>
          <a:p>
            <a:fld id="{BE9B9AF6-004C-4D15-A81D-E2D76DA6570B}" type="slidenum">
              <a:rPr lang="it-IT" smtClean="0"/>
              <a:t>11</a:t>
            </a:fld>
            <a:endParaRPr lang="it-IT"/>
          </a:p>
        </p:txBody>
      </p:sp>
    </p:spTree>
    <p:extLst>
      <p:ext uri="{BB962C8B-B14F-4D97-AF65-F5344CB8AC3E}">
        <p14:creationId xmlns:p14="http://schemas.microsoft.com/office/powerpoint/2010/main" val="35212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possible configuration of the model so far by running for three messages and at most 6 instances for all the entities …</a:t>
            </a:r>
          </a:p>
        </p:txBody>
      </p:sp>
      <p:sp>
        <p:nvSpPr>
          <p:cNvPr id="4" name="Slide Number Placeholder 3"/>
          <p:cNvSpPr>
            <a:spLocks noGrp="1"/>
          </p:cNvSpPr>
          <p:nvPr>
            <p:ph type="sldNum" sz="quarter" idx="5"/>
          </p:nvPr>
        </p:nvSpPr>
        <p:spPr/>
        <p:txBody>
          <a:bodyPr/>
          <a:lstStyle/>
          <a:p>
            <a:fld id="{591CF851-BF4C-8348-9AA5-43EDF79DE9C7}" type="slidenum">
              <a:rPr lang="it-IT" smtClean="0"/>
              <a:t>12</a:t>
            </a:fld>
            <a:endParaRPr lang="it-IT"/>
          </a:p>
        </p:txBody>
      </p:sp>
    </p:spTree>
    <p:extLst>
      <p:ext uri="{BB962C8B-B14F-4D97-AF65-F5344CB8AC3E}">
        <p14:creationId xmlns:p14="http://schemas.microsoft.com/office/powerpoint/2010/main" val="20922564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…and this is the simulation…</a:t>
            </a:r>
          </a:p>
        </p:txBody>
      </p:sp>
      <p:sp>
        <p:nvSpPr>
          <p:cNvPr id="4" name="Slide Number Placeholder 3"/>
          <p:cNvSpPr>
            <a:spLocks noGrp="1"/>
          </p:cNvSpPr>
          <p:nvPr>
            <p:ph type="sldNum" sz="quarter" idx="5"/>
          </p:nvPr>
        </p:nvSpPr>
        <p:spPr/>
        <p:txBody>
          <a:bodyPr/>
          <a:lstStyle/>
          <a:p>
            <a:fld id="{591CF851-BF4C-8348-9AA5-43EDF79DE9C7}" type="slidenum">
              <a:rPr lang="it-IT" smtClean="0"/>
              <a:t>13</a:t>
            </a:fld>
            <a:endParaRPr lang="it-IT"/>
          </a:p>
        </p:txBody>
      </p:sp>
    </p:spTree>
    <p:extLst>
      <p:ext uri="{BB962C8B-B14F-4D97-AF65-F5344CB8AC3E}">
        <p14:creationId xmlns:p14="http://schemas.microsoft.com/office/powerpoint/2010/main" val="3701905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possible configuration of the model so far…</a:t>
            </a:r>
          </a:p>
        </p:txBody>
      </p:sp>
      <p:sp>
        <p:nvSpPr>
          <p:cNvPr id="4" name="Slide Number Placeholder 3"/>
          <p:cNvSpPr>
            <a:spLocks noGrp="1"/>
          </p:cNvSpPr>
          <p:nvPr>
            <p:ph type="sldNum" sz="quarter" idx="5"/>
          </p:nvPr>
        </p:nvSpPr>
        <p:spPr/>
        <p:txBody>
          <a:bodyPr/>
          <a:lstStyle/>
          <a:p>
            <a:fld id="{591CF851-BF4C-8348-9AA5-43EDF79DE9C7}" type="slidenum">
              <a:rPr lang="it-IT" smtClean="0"/>
              <a:t>14</a:t>
            </a:fld>
            <a:endParaRPr lang="it-IT"/>
          </a:p>
        </p:txBody>
      </p:sp>
    </p:spTree>
    <p:extLst>
      <p:ext uri="{BB962C8B-B14F-4D97-AF65-F5344CB8AC3E}">
        <p14:creationId xmlns:p14="http://schemas.microsoft.com/office/powerpoint/2010/main" val="951761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cs typeface="Calibri" panose="020F0502020204030204"/>
              </a:rPr>
              <a:t>…</a:t>
            </a:r>
            <a:r>
              <a:rPr lang="it-IT" err="1">
                <a:cs typeface="Calibri" panose="020F0502020204030204"/>
              </a:rPr>
              <a:t>Now</a:t>
            </a:r>
            <a:r>
              <a:rPr lang="it-IT">
                <a:cs typeface="Calibri" panose="020F0502020204030204"/>
              </a:rPr>
              <a:t> </a:t>
            </a:r>
            <a:r>
              <a:rPr lang="it-IT" err="1">
                <a:cs typeface="Calibri" panose="020F0502020204030204"/>
              </a:rPr>
              <a:t>let’s</a:t>
            </a:r>
            <a:r>
              <a:rPr lang="it-IT">
                <a:cs typeface="Calibri" panose="020F0502020204030204"/>
              </a:rPr>
              <a:t> </a:t>
            </a:r>
            <a:r>
              <a:rPr lang="it-IT" err="1">
                <a:cs typeface="Calibri" panose="020F0502020204030204"/>
              </a:rPr>
              <a:t>add</a:t>
            </a:r>
            <a:r>
              <a:rPr lang="it-IT">
                <a:cs typeface="Calibri" panose="020F0502020204030204"/>
              </a:rPr>
              <a:t> </a:t>
            </a:r>
            <a:r>
              <a:rPr lang="it-IT" err="1">
                <a:cs typeface="Calibri" panose="020F0502020204030204"/>
              </a:rPr>
              <a:t>real</a:t>
            </a:r>
            <a:r>
              <a:rPr lang="it-IT">
                <a:cs typeface="Calibri" panose="020F0502020204030204"/>
              </a:rPr>
              <a:t> </a:t>
            </a:r>
            <a:r>
              <a:rPr lang="it-IT" err="1">
                <a:cs typeface="Calibri" panose="020F0502020204030204"/>
              </a:rPr>
              <a:t>concurrency</a:t>
            </a:r>
            <a:r>
              <a:rPr lang="it-IT">
                <a:cs typeface="Calibri" panose="020F0502020204030204"/>
              </a:rPr>
              <a:t> in </a:t>
            </a:r>
            <a:r>
              <a:rPr lang="it-IT" err="1">
                <a:cs typeface="Calibri" panose="020F0502020204030204"/>
              </a:rPr>
              <a:t>this</a:t>
            </a:r>
            <a:r>
              <a:rPr lang="it-IT">
                <a:cs typeface="Calibri" panose="020F0502020204030204"/>
              </a:rPr>
              <a:t> model by </a:t>
            </a:r>
            <a:r>
              <a:rPr lang="it-IT" err="1">
                <a:cs typeface="Calibri" panose="020F0502020204030204"/>
              </a:rPr>
              <a:t>allowing</a:t>
            </a:r>
            <a:r>
              <a:rPr lang="it-IT">
                <a:cs typeface="Calibri" panose="020F0502020204030204"/>
              </a:rPr>
              <a:t> </a:t>
            </a:r>
            <a:r>
              <a:rPr lang="it-IT" err="1">
                <a:cs typeface="Calibri" panose="020F0502020204030204"/>
              </a:rPr>
              <a:t>all</a:t>
            </a:r>
            <a:r>
              <a:rPr lang="it-IT">
                <a:cs typeface="Calibri" panose="020F0502020204030204"/>
              </a:rPr>
              <a:t> the </a:t>
            </a:r>
            <a:r>
              <a:rPr lang="it-IT" err="1">
                <a:cs typeface="Calibri" panose="020F0502020204030204"/>
              </a:rPr>
              <a:t>messages</a:t>
            </a:r>
            <a:r>
              <a:rPr lang="it-IT">
                <a:cs typeface="Calibri" panose="020F0502020204030204"/>
              </a:rPr>
              <a:t> to be </a:t>
            </a:r>
            <a:r>
              <a:rPr lang="it-IT" err="1">
                <a:cs typeface="Calibri" panose="020F0502020204030204"/>
              </a:rPr>
              <a:t>sent</a:t>
            </a:r>
            <a:r>
              <a:rPr lang="it-IT">
                <a:cs typeface="Calibri" panose="020F0502020204030204"/>
              </a:rPr>
              <a:t> or </a:t>
            </a:r>
            <a:r>
              <a:rPr lang="it-IT" err="1">
                <a:cs typeface="Calibri" panose="020F0502020204030204"/>
              </a:rPr>
              <a:t>not</a:t>
            </a:r>
            <a:r>
              <a:rPr lang="it-IT">
                <a:cs typeface="Calibri" panose="020F0502020204030204"/>
              </a:rPr>
              <a:t>. </a:t>
            </a:r>
            <a:r>
              <a:rPr lang="it-IT" err="1">
                <a:cs typeface="Calibri" panose="020F0502020204030204"/>
              </a:rPr>
              <a:t>Again</a:t>
            </a:r>
            <a:r>
              <a:rPr lang="it-IT">
                <a:cs typeface="Calibri" panose="020F0502020204030204"/>
              </a:rPr>
              <a:t>, </a:t>
            </a:r>
            <a:r>
              <a:rPr lang="it-IT" err="1">
                <a:cs typeface="Calibri" panose="020F0502020204030204"/>
              </a:rPr>
              <a:t>we</a:t>
            </a:r>
            <a:r>
              <a:rPr lang="it-IT">
                <a:cs typeface="Calibri" panose="020F0502020204030204"/>
              </a:rPr>
              <a:t> must </a:t>
            </a:r>
            <a:r>
              <a:rPr lang="it-IT" err="1">
                <a:cs typeface="Calibri" panose="020F0502020204030204"/>
              </a:rPr>
              <a:t>fully</a:t>
            </a:r>
            <a:r>
              <a:rPr lang="it-IT">
                <a:cs typeface="Calibri" panose="020F0502020204030204"/>
              </a:rPr>
              <a:t> determine the </a:t>
            </a:r>
            <a:r>
              <a:rPr lang="it-IT" err="1">
                <a:cs typeface="Calibri" panose="020F0502020204030204"/>
              </a:rPr>
              <a:t>next</a:t>
            </a:r>
            <a:r>
              <a:rPr lang="it-IT">
                <a:cs typeface="Calibri" panose="020F0502020204030204"/>
              </a:rPr>
              <a:t> </a:t>
            </a:r>
            <a:r>
              <a:rPr lang="it-IT" err="1">
                <a:cs typeface="Calibri" panose="020F0502020204030204"/>
              </a:rPr>
              <a:t>states</a:t>
            </a:r>
            <a:r>
              <a:rPr lang="it-IT">
                <a:cs typeface="Calibri" panose="020F0502020204030204"/>
              </a:rPr>
              <a:t> </a:t>
            </a:r>
            <a:r>
              <a:rPr lang="it-IT" err="1">
                <a:cs typeface="Calibri" panose="020F0502020204030204"/>
              </a:rPr>
              <a:t>if</a:t>
            </a:r>
            <a:r>
              <a:rPr lang="it-IT">
                <a:cs typeface="Calibri" panose="020F0502020204030204"/>
              </a:rPr>
              <a:t> </a:t>
            </a:r>
            <a:r>
              <a:rPr lang="it-IT" err="1">
                <a:cs typeface="Calibri" panose="020F0502020204030204"/>
              </a:rPr>
              <a:t>we</a:t>
            </a:r>
            <a:r>
              <a:rPr lang="it-IT">
                <a:cs typeface="Calibri" panose="020F0502020204030204"/>
              </a:rPr>
              <a:t> </a:t>
            </a:r>
            <a:r>
              <a:rPr lang="it-IT" err="1">
                <a:cs typeface="Calibri" panose="020F0502020204030204"/>
              </a:rPr>
              <a:t>don’t</a:t>
            </a:r>
            <a:r>
              <a:rPr lang="it-IT">
                <a:cs typeface="Calibri" panose="020F0502020204030204"/>
              </a:rPr>
              <a:t> </a:t>
            </a:r>
            <a:r>
              <a:rPr lang="it-IT" err="1">
                <a:cs typeface="Calibri" panose="020F0502020204030204"/>
              </a:rPr>
              <a:t>want</a:t>
            </a:r>
            <a:r>
              <a:rPr lang="it-IT">
                <a:cs typeface="Calibri" panose="020F0502020204030204"/>
              </a:rPr>
              <a:t> </a:t>
            </a:r>
            <a:r>
              <a:rPr lang="it-IT" err="1">
                <a:cs typeface="Calibri" panose="020F0502020204030204"/>
              </a:rPr>
              <a:t>Alloy</a:t>
            </a:r>
            <a:r>
              <a:rPr lang="it-IT">
                <a:cs typeface="Calibri" panose="020F0502020204030204"/>
              </a:rPr>
              <a:t> to do whatever </a:t>
            </a:r>
            <a:r>
              <a:rPr lang="it-IT" err="1">
                <a:cs typeface="Calibri" panose="020F0502020204030204"/>
              </a:rPr>
              <a:t>it</a:t>
            </a:r>
            <a:r>
              <a:rPr lang="it-IT">
                <a:cs typeface="Calibri" panose="020F0502020204030204"/>
              </a:rPr>
              <a:t> </a:t>
            </a:r>
            <a:r>
              <a:rPr lang="it-IT" err="1">
                <a:cs typeface="Calibri" panose="020F0502020204030204"/>
              </a:rPr>
              <a:t>wants</a:t>
            </a:r>
            <a:r>
              <a:rPr lang="it-IT">
                <a:cs typeface="Calibri" panose="020F0502020204030204"/>
              </a:rPr>
              <a:t>…</a:t>
            </a:r>
          </a:p>
        </p:txBody>
      </p:sp>
      <p:sp>
        <p:nvSpPr>
          <p:cNvPr id="4" name="Segnaposto numero diapositiva 3"/>
          <p:cNvSpPr>
            <a:spLocks noGrp="1"/>
          </p:cNvSpPr>
          <p:nvPr>
            <p:ph type="sldNum" sz="quarter" idx="5"/>
          </p:nvPr>
        </p:nvSpPr>
        <p:spPr/>
        <p:txBody>
          <a:bodyPr/>
          <a:lstStyle/>
          <a:p>
            <a:fld id="{BE9B9AF6-004C-4D15-A81D-E2D76DA6570B}" type="slidenum">
              <a:rPr lang="it-IT" smtClean="0"/>
              <a:t>15</a:t>
            </a:fld>
            <a:endParaRPr lang="it-IT"/>
          </a:p>
        </p:txBody>
      </p:sp>
    </p:spTree>
    <p:extLst>
      <p:ext uri="{BB962C8B-B14F-4D97-AF65-F5344CB8AC3E}">
        <p14:creationId xmlns:p14="http://schemas.microsoft.com/office/powerpoint/2010/main" val="2564520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possible configuration of the model so far…</a:t>
            </a:r>
          </a:p>
        </p:txBody>
      </p:sp>
      <p:sp>
        <p:nvSpPr>
          <p:cNvPr id="4" name="Slide Number Placeholder 3"/>
          <p:cNvSpPr>
            <a:spLocks noGrp="1"/>
          </p:cNvSpPr>
          <p:nvPr>
            <p:ph type="sldNum" sz="quarter" idx="5"/>
          </p:nvPr>
        </p:nvSpPr>
        <p:spPr/>
        <p:txBody>
          <a:bodyPr/>
          <a:lstStyle/>
          <a:p>
            <a:fld id="{591CF851-BF4C-8348-9AA5-43EDF79DE9C7}" type="slidenum">
              <a:rPr lang="it-IT" smtClean="0"/>
              <a:t>16</a:t>
            </a:fld>
            <a:endParaRPr lang="it-IT"/>
          </a:p>
        </p:txBody>
      </p:sp>
    </p:spTree>
    <p:extLst>
      <p:ext uri="{BB962C8B-B14F-4D97-AF65-F5344CB8AC3E}">
        <p14:creationId xmlns:p14="http://schemas.microsoft.com/office/powerpoint/2010/main" val="1185790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initial lasso given by Alloy 6 had only two states, if we want to go further we have to click on next and then on new fork…</a:t>
            </a:r>
          </a:p>
        </p:txBody>
      </p:sp>
      <p:sp>
        <p:nvSpPr>
          <p:cNvPr id="4" name="Slide Number Placeholder 3"/>
          <p:cNvSpPr>
            <a:spLocks noGrp="1"/>
          </p:cNvSpPr>
          <p:nvPr>
            <p:ph type="sldNum" sz="quarter" idx="5"/>
          </p:nvPr>
        </p:nvSpPr>
        <p:spPr/>
        <p:txBody>
          <a:bodyPr/>
          <a:lstStyle/>
          <a:p>
            <a:fld id="{591CF851-BF4C-8348-9AA5-43EDF79DE9C7}" type="slidenum">
              <a:rPr lang="it-IT" smtClean="0"/>
              <a:t>17</a:t>
            </a:fld>
            <a:endParaRPr lang="it-IT"/>
          </a:p>
        </p:txBody>
      </p:sp>
    </p:spTree>
    <p:extLst>
      <p:ext uri="{BB962C8B-B14F-4D97-AF65-F5344CB8AC3E}">
        <p14:creationId xmlns:p14="http://schemas.microsoft.com/office/powerpoint/2010/main" val="42797568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simulation of the visualizer…</a:t>
            </a:r>
          </a:p>
        </p:txBody>
      </p:sp>
      <p:sp>
        <p:nvSpPr>
          <p:cNvPr id="4" name="Slide Number Placeholder 3"/>
          <p:cNvSpPr>
            <a:spLocks noGrp="1"/>
          </p:cNvSpPr>
          <p:nvPr>
            <p:ph type="sldNum" sz="quarter" idx="5"/>
          </p:nvPr>
        </p:nvSpPr>
        <p:spPr/>
        <p:txBody>
          <a:bodyPr/>
          <a:lstStyle/>
          <a:p>
            <a:fld id="{591CF851-BF4C-8348-9AA5-43EDF79DE9C7}" type="slidenum">
              <a:rPr lang="it-IT" smtClean="0"/>
              <a:t>18</a:t>
            </a:fld>
            <a:endParaRPr lang="it-IT"/>
          </a:p>
        </p:txBody>
      </p:sp>
    </p:spTree>
    <p:extLst>
      <p:ext uri="{BB962C8B-B14F-4D97-AF65-F5344CB8AC3E}">
        <p14:creationId xmlns:p14="http://schemas.microsoft.com/office/powerpoint/2010/main" val="3227737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simulation of the visualizer…</a:t>
            </a:r>
          </a:p>
        </p:txBody>
      </p:sp>
      <p:sp>
        <p:nvSpPr>
          <p:cNvPr id="4" name="Slide Number Placeholder 3"/>
          <p:cNvSpPr>
            <a:spLocks noGrp="1"/>
          </p:cNvSpPr>
          <p:nvPr>
            <p:ph type="sldNum" sz="quarter" idx="5"/>
          </p:nvPr>
        </p:nvSpPr>
        <p:spPr/>
        <p:txBody>
          <a:bodyPr/>
          <a:lstStyle/>
          <a:p>
            <a:fld id="{591CF851-BF4C-8348-9AA5-43EDF79DE9C7}" type="slidenum">
              <a:rPr lang="it-IT" smtClean="0"/>
              <a:t>19</a:t>
            </a:fld>
            <a:endParaRPr lang="it-IT"/>
          </a:p>
        </p:txBody>
      </p:sp>
    </p:spTree>
    <p:extLst>
      <p:ext uri="{BB962C8B-B14F-4D97-AF65-F5344CB8AC3E}">
        <p14:creationId xmlns:p14="http://schemas.microsoft.com/office/powerpoint/2010/main" val="28849952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…Picking up where we left off with the last theoretical lecture, we are going to see an example of concurrency in Alloy 6. C</a:t>
            </a:r>
            <a:r>
              <a:rPr lang="en-US" sz="1200">
                <a:latin typeface="Arial"/>
                <a:cs typeface="Arial"/>
              </a:rPr>
              <a:t>oncurrency is a property of a system in which multiple processes or threads can run simultaneously or appear to be running simultaneously. </a:t>
            </a:r>
            <a:r>
              <a:rPr lang="it-IT" sz="1200">
                <a:latin typeface="Arial"/>
                <a:ea typeface="+mn-lt"/>
                <a:cs typeface="+mn-lt"/>
              </a:rPr>
              <a:t>With the new features </a:t>
            </a:r>
            <a:r>
              <a:rPr lang="it-IT" sz="1200" err="1">
                <a:latin typeface="Arial"/>
                <a:ea typeface="+mn-lt"/>
                <a:cs typeface="+mn-lt"/>
              </a:rPr>
              <a:t>introduced</a:t>
            </a:r>
            <a:r>
              <a:rPr lang="it-IT" sz="1200">
                <a:latin typeface="Arial"/>
                <a:ea typeface="+mn-lt"/>
                <a:cs typeface="+mn-lt"/>
              </a:rPr>
              <a:t> in </a:t>
            </a:r>
            <a:r>
              <a:rPr lang="it-IT" sz="1200" err="1">
                <a:latin typeface="Arial"/>
                <a:ea typeface="+mn-lt"/>
                <a:cs typeface="+mn-lt"/>
              </a:rPr>
              <a:t>Alloy</a:t>
            </a:r>
            <a:r>
              <a:rPr lang="it-IT" sz="1200">
                <a:latin typeface="Arial"/>
                <a:ea typeface="+mn-lt"/>
                <a:cs typeface="+mn-lt"/>
              </a:rPr>
              <a:t> 6, </a:t>
            </a:r>
            <a:r>
              <a:rPr lang="it-IT" sz="1200" err="1">
                <a:latin typeface="Arial"/>
                <a:ea typeface="+mn-lt"/>
                <a:cs typeface="+mn-lt"/>
              </a:rPr>
              <a:t>it</a:t>
            </a:r>
            <a:r>
              <a:rPr lang="it-IT" sz="1200">
                <a:latin typeface="Arial"/>
                <a:ea typeface="+mn-lt"/>
                <a:cs typeface="+mn-lt"/>
              </a:rPr>
              <a:t> </a:t>
            </a:r>
            <a:r>
              <a:rPr lang="it-IT" sz="1200" err="1">
                <a:latin typeface="Arial"/>
                <a:ea typeface="+mn-lt"/>
                <a:cs typeface="+mn-lt"/>
              </a:rPr>
              <a:t>is</a:t>
            </a:r>
            <a:r>
              <a:rPr lang="it-IT" sz="1200">
                <a:latin typeface="Arial"/>
                <a:ea typeface="+mn-lt"/>
                <a:cs typeface="+mn-lt"/>
              </a:rPr>
              <a:t> </a:t>
            </a:r>
            <a:r>
              <a:rPr lang="it-IT" sz="1200" err="1">
                <a:latin typeface="Arial"/>
                <a:ea typeface="+mn-lt"/>
                <a:cs typeface="+mn-lt"/>
              </a:rPr>
              <a:t>much</a:t>
            </a:r>
            <a:r>
              <a:rPr lang="it-IT" sz="1200">
                <a:latin typeface="Arial"/>
                <a:ea typeface="+mn-lt"/>
                <a:cs typeface="+mn-lt"/>
              </a:rPr>
              <a:t> </a:t>
            </a:r>
            <a:r>
              <a:rPr lang="it-IT" sz="1200" err="1">
                <a:latin typeface="Arial"/>
                <a:ea typeface="+mn-lt"/>
                <a:cs typeface="+mn-lt"/>
              </a:rPr>
              <a:t>easier</a:t>
            </a:r>
            <a:r>
              <a:rPr lang="it-IT" sz="1200">
                <a:latin typeface="Arial"/>
                <a:ea typeface="+mn-lt"/>
                <a:cs typeface="+mn-lt"/>
              </a:rPr>
              <a:t> to model </a:t>
            </a:r>
            <a:r>
              <a:rPr lang="it-IT" sz="1200" err="1">
                <a:latin typeface="Arial"/>
                <a:ea typeface="+mn-lt"/>
                <a:cs typeface="+mn-lt"/>
              </a:rPr>
              <a:t>dynamic</a:t>
            </a:r>
            <a:r>
              <a:rPr lang="it-IT" sz="1200">
                <a:latin typeface="Arial"/>
                <a:ea typeface="+mn-lt"/>
                <a:cs typeface="+mn-lt"/>
              </a:rPr>
              <a:t> systems </a:t>
            </a:r>
            <a:r>
              <a:rPr lang="it-IT" sz="1200" err="1">
                <a:latin typeface="Arial"/>
                <a:ea typeface="+mn-lt"/>
                <a:cs typeface="+mn-lt"/>
              </a:rPr>
              <a:t>without</a:t>
            </a:r>
            <a:r>
              <a:rPr lang="it-IT" sz="1200">
                <a:latin typeface="Arial"/>
                <a:ea typeface="+mn-lt"/>
                <a:cs typeface="+mn-lt"/>
              </a:rPr>
              <a:t> </a:t>
            </a:r>
            <a:r>
              <a:rPr lang="it-IT" sz="1200" err="1">
                <a:latin typeface="Arial"/>
                <a:ea typeface="+mn-lt"/>
                <a:cs typeface="+mn-lt"/>
              </a:rPr>
              <a:t>resorting</a:t>
            </a:r>
            <a:r>
              <a:rPr lang="it-IT" sz="1200">
                <a:latin typeface="Arial"/>
                <a:ea typeface="+mn-lt"/>
                <a:cs typeface="+mn-lt"/>
              </a:rPr>
              <a:t> to </a:t>
            </a:r>
            <a:r>
              <a:rPr lang="it-IT" sz="1200" err="1">
                <a:latin typeface="Arial"/>
                <a:ea typeface="+mn-lt"/>
                <a:cs typeface="+mn-lt"/>
              </a:rPr>
              <a:t>external</a:t>
            </a:r>
            <a:r>
              <a:rPr lang="it-IT" sz="1200">
                <a:latin typeface="Arial"/>
                <a:ea typeface="+mn-lt"/>
                <a:cs typeface="+mn-lt"/>
              </a:rPr>
              <a:t> packages. Thanks to LTL, new </a:t>
            </a:r>
            <a:r>
              <a:rPr lang="it-IT" sz="1200" err="1">
                <a:latin typeface="Arial"/>
                <a:ea typeface="+mn-lt"/>
                <a:cs typeface="+mn-lt"/>
              </a:rPr>
              <a:t>temporal</a:t>
            </a:r>
            <a:r>
              <a:rPr lang="it-IT" sz="1200">
                <a:latin typeface="Arial"/>
                <a:ea typeface="+mn-lt"/>
                <a:cs typeface="+mn-lt"/>
              </a:rPr>
              <a:t> </a:t>
            </a:r>
            <a:r>
              <a:rPr lang="it-IT" sz="1200" err="1">
                <a:latin typeface="Arial"/>
                <a:ea typeface="+mn-lt"/>
                <a:cs typeface="+mn-lt"/>
              </a:rPr>
              <a:t>connectives</a:t>
            </a:r>
            <a:r>
              <a:rPr lang="it-IT" sz="1200">
                <a:latin typeface="Arial"/>
                <a:ea typeface="+mn-lt"/>
                <a:cs typeface="+mn-lt"/>
              </a:rPr>
              <a:t>, and the new </a:t>
            </a:r>
            <a:r>
              <a:rPr lang="it-IT" sz="1200" err="1">
                <a:latin typeface="Arial"/>
                <a:ea typeface="+mn-lt"/>
                <a:cs typeface="+mn-lt"/>
              </a:rPr>
              <a:t>visualizer</a:t>
            </a:r>
            <a:r>
              <a:rPr lang="it-IT" sz="1200">
                <a:latin typeface="Arial"/>
                <a:ea typeface="+mn-lt"/>
                <a:cs typeface="+mn-lt"/>
              </a:rPr>
              <a:t>, </a:t>
            </a:r>
            <a:r>
              <a:rPr lang="it-IT" sz="1200" err="1">
                <a:latin typeface="Arial"/>
                <a:ea typeface="+mn-lt"/>
                <a:cs typeface="+mn-lt"/>
              </a:rPr>
              <a:t>it</a:t>
            </a:r>
            <a:r>
              <a:rPr lang="it-IT" sz="1200">
                <a:latin typeface="Arial"/>
                <a:ea typeface="+mn-lt"/>
                <a:cs typeface="+mn-lt"/>
              </a:rPr>
              <a:t> </a:t>
            </a:r>
            <a:r>
              <a:rPr lang="it-IT" sz="1200" err="1">
                <a:latin typeface="Arial"/>
                <a:ea typeface="+mn-lt"/>
                <a:cs typeface="+mn-lt"/>
              </a:rPr>
              <a:t>is</a:t>
            </a:r>
            <a:r>
              <a:rPr lang="it-IT" sz="1200">
                <a:latin typeface="Arial"/>
                <a:ea typeface="+mn-lt"/>
                <a:cs typeface="+mn-lt"/>
              </a:rPr>
              <a:t> </a:t>
            </a:r>
            <a:r>
              <a:rPr lang="it-IT" sz="1200" err="1">
                <a:latin typeface="Arial"/>
                <a:ea typeface="+mn-lt"/>
                <a:cs typeface="+mn-lt"/>
              </a:rPr>
              <a:t>possible</a:t>
            </a:r>
            <a:r>
              <a:rPr lang="it-IT" sz="1200">
                <a:latin typeface="Arial"/>
                <a:ea typeface="+mn-lt"/>
                <a:cs typeface="+mn-lt"/>
              </a:rPr>
              <a:t> </a:t>
            </a:r>
            <a:r>
              <a:rPr lang="it-IT" sz="1200" b="0">
                <a:latin typeface="Arial"/>
                <a:ea typeface="+mn-lt"/>
                <a:cs typeface="+mn-lt"/>
              </a:rPr>
              <a:t>to model and check </a:t>
            </a:r>
            <a:r>
              <a:rPr lang="it-IT" sz="1200" b="0" err="1">
                <a:latin typeface="Arial"/>
                <a:ea typeface="+mn-lt"/>
                <a:cs typeface="+mn-lt"/>
              </a:rPr>
              <a:t>scenarios</a:t>
            </a:r>
            <a:r>
              <a:rPr lang="it-IT" sz="1200" b="0">
                <a:latin typeface="Arial"/>
                <a:ea typeface="+mn-lt"/>
                <a:cs typeface="+mn-lt"/>
              </a:rPr>
              <a:t> </a:t>
            </a:r>
            <a:r>
              <a:rPr lang="it-IT" sz="1200" b="0" err="1">
                <a:latin typeface="Arial"/>
                <a:ea typeface="+mn-lt"/>
                <a:cs typeface="+mn-lt"/>
              </a:rPr>
              <a:t>that</a:t>
            </a:r>
            <a:r>
              <a:rPr lang="it-IT" sz="1200" b="0">
                <a:latin typeface="Arial"/>
                <a:ea typeface="+mn-lt"/>
                <a:cs typeface="+mn-lt"/>
              </a:rPr>
              <a:t> deal with </a:t>
            </a:r>
            <a:r>
              <a:rPr lang="it-IT" sz="1200" b="0" err="1">
                <a:latin typeface="Arial"/>
                <a:ea typeface="+mn-lt"/>
                <a:cs typeface="+mn-lt"/>
              </a:rPr>
              <a:t>concurrency</a:t>
            </a:r>
            <a:r>
              <a:rPr lang="it-IT" sz="1200" b="0">
                <a:latin typeface="Arial"/>
                <a:ea typeface="+mn-lt"/>
                <a:cs typeface="+mn-lt"/>
              </a:rPr>
              <a:t>:</a:t>
            </a:r>
            <a:endParaRPr lang="en-US" sz="1200" b="0">
              <a:latin typeface="Arial"/>
              <a:cs typeface="Arial"/>
            </a:endParaRPr>
          </a:p>
          <a:p>
            <a:pPr marL="342900" indent="-342900">
              <a:buFont typeface="Arial"/>
              <a:buChar char="•"/>
            </a:pPr>
            <a:r>
              <a:rPr lang="it-IT" sz="1200" err="1">
                <a:latin typeface="Arial"/>
                <a:ea typeface="+mn-lt"/>
                <a:cs typeface="+mn-lt"/>
              </a:rPr>
              <a:t>distributed</a:t>
            </a:r>
            <a:r>
              <a:rPr lang="it-IT" sz="1200">
                <a:latin typeface="Arial"/>
                <a:ea typeface="+mn-lt"/>
                <a:cs typeface="+mn-lt"/>
              </a:rPr>
              <a:t> systems</a:t>
            </a:r>
            <a:endParaRPr lang="it-IT">
              <a:latin typeface="Arial"/>
              <a:ea typeface="+mn-lt"/>
              <a:cs typeface="Arial"/>
            </a:endParaRPr>
          </a:p>
          <a:p>
            <a:pPr marL="342900" indent="-342900">
              <a:buFont typeface="Arial"/>
              <a:buChar char="•"/>
            </a:pPr>
            <a:r>
              <a:rPr lang="it-IT" sz="1200">
                <a:latin typeface="Arial"/>
                <a:ea typeface="+mn-lt"/>
                <a:cs typeface="+mn-lt"/>
              </a:rPr>
              <a:t>multi-threading/multi-</a:t>
            </a:r>
            <a:r>
              <a:rPr lang="it-IT" sz="1200" err="1">
                <a:latin typeface="Arial"/>
                <a:ea typeface="+mn-lt"/>
                <a:cs typeface="+mn-lt"/>
              </a:rPr>
              <a:t>tasking</a:t>
            </a:r>
            <a:r>
              <a:rPr lang="it-IT" sz="1200">
                <a:latin typeface="Arial"/>
                <a:ea typeface="+mn-lt"/>
                <a:cs typeface="+mn-lt"/>
              </a:rPr>
              <a:t> </a:t>
            </a:r>
            <a:r>
              <a:rPr lang="it-IT" sz="1200" err="1">
                <a:latin typeface="Arial"/>
                <a:ea typeface="+mn-lt"/>
                <a:cs typeface="+mn-lt"/>
              </a:rPr>
              <a:t>applications</a:t>
            </a:r>
            <a:endParaRPr lang="it-IT">
              <a:latin typeface="Arial"/>
              <a:ea typeface="+mn-lt"/>
              <a:cs typeface="Arial"/>
            </a:endParaRPr>
          </a:p>
          <a:p>
            <a:pPr marL="342900" indent="-342900">
              <a:buFont typeface="Arial"/>
              <a:buChar char="•"/>
            </a:pPr>
            <a:r>
              <a:rPr lang="it-IT" sz="1200">
                <a:latin typeface="Arial"/>
                <a:ea typeface="+mn-lt"/>
                <a:cs typeface="+mn-lt"/>
              </a:rPr>
              <a:t>data </a:t>
            </a:r>
            <a:r>
              <a:rPr lang="it-IT" sz="1200" err="1">
                <a:latin typeface="Arial"/>
                <a:ea typeface="+mn-lt"/>
                <a:cs typeface="+mn-lt"/>
              </a:rPr>
              <a:t>migrations</a:t>
            </a:r>
            <a:endParaRPr lang="it-IT" sz="1200">
              <a:latin typeface="Arial"/>
              <a:cs typeface="Calibri"/>
            </a:endParaRPr>
          </a:p>
          <a:p>
            <a:r>
              <a:rPr lang="en-US"/>
              <a:t>We focus now on a model of a simple distributed system…</a:t>
            </a:r>
          </a:p>
        </p:txBody>
      </p:sp>
      <p:sp>
        <p:nvSpPr>
          <p:cNvPr id="4" name="Slide Number Placeholder 3"/>
          <p:cNvSpPr>
            <a:spLocks noGrp="1"/>
          </p:cNvSpPr>
          <p:nvPr>
            <p:ph type="sldNum" sz="quarter" idx="5"/>
          </p:nvPr>
        </p:nvSpPr>
        <p:spPr/>
        <p:txBody>
          <a:bodyPr/>
          <a:lstStyle/>
          <a:p>
            <a:fld id="{591CF851-BF4C-8348-9AA5-43EDF79DE9C7}" type="slidenum">
              <a:rPr lang="it-IT" smtClean="0"/>
              <a:t>2</a:t>
            </a:fld>
            <a:endParaRPr lang="it-IT"/>
          </a:p>
        </p:txBody>
      </p:sp>
    </p:spTree>
    <p:extLst>
      <p:ext uri="{BB962C8B-B14F-4D97-AF65-F5344CB8AC3E}">
        <p14:creationId xmlns:p14="http://schemas.microsoft.com/office/powerpoint/2010/main" val="36068304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simulation of the visualizer…</a:t>
            </a:r>
          </a:p>
        </p:txBody>
      </p:sp>
      <p:sp>
        <p:nvSpPr>
          <p:cNvPr id="4" name="Slide Number Placeholder 3"/>
          <p:cNvSpPr>
            <a:spLocks noGrp="1"/>
          </p:cNvSpPr>
          <p:nvPr>
            <p:ph type="sldNum" sz="quarter" idx="5"/>
          </p:nvPr>
        </p:nvSpPr>
        <p:spPr/>
        <p:txBody>
          <a:bodyPr/>
          <a:lstStyle/>
          <a:p>
            <a:fld id="{591CF851-BF4C-8348-9AA5-43EDF79DE9C7}" type="slidenum">
              <a:rPr lang="it-IT" smtClean="0"/>
              <a:t>20</a:t>
            </a:fld>
            <a:endParaRPr lang="it-IT"/>
          </a:p>
        </p:txBody>
      </p:sp>
    </p:spTree>
    <p:extLst>
      <p:ext uri="{BB962C8B-B14F-4D97-AF65-F5344CB8AC3E}">
        <p14:creationId xmlns:p14="http://schemas.microsoft.com/office/powerpoint/2010/main" val="3024596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a:cs typeface="Calibri"/>
              </a:rPr>
              <a:t>…And this is the entire code. As you can see, a few lines of code are sufficient to model our concurrent system, while in Alloy 5 dynamic modeling was trickier and longer…</a:t>
            </a:r>
          </a:p>
        </p:txBody>
      </p:sp>
      <p:sp>
        <p:nvSpPr>
          <p:cNvPr id="4" name="Segnaposto numero diapositiva 3"/>
          <p:cNvSpPr>
            <a:spLocks noGrp="1"/>
          </p:cNvSpPr>
          <p:nvPr>
            <p:ph type="sldNum" sz="quarter" idx="5"/>
          </p:nvPr>
        </p:nvSpPr>
        <p:spPr/>
        <p:txBody>
          <a:bodyPr/>
          <a:lstStyle/>
          <a:p>
            <a:fld id="{591CF851-BF4C-8348-9AA5-43EDF79DE9C7}" type="slidenum">
              <a:rPr lang="it-IT" smtClean="0"/>
              <a:t>21</a:t>
            </a:fld>
            <a:endParaRPr lang="it-IT"/>
          </a:p>
        </p:txBody>
      </p:sp>
    </p:spTree>
    <p:extLst>
      <p:ext uri="{BB962C8B-B14F-4D97-AF65-F5344CB8AC3E}">
        <p14:creationId xmlns:p14="http://schemas.microsoft.com/office/powerpoint/2010/main" val="841832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The second </a:t>
            </a:r>
            <a:r>
              <a:rPr lang="it-IT" err="1"/>
              <a:t>exercise</a:t>
            </a:r>
            <a:r>
              <a:rPr lang="it-IT"/>
              <a:t> </a:t>
            </a:r>
            <a:r>
              <a:rPr lang="it-IT" err="1"/>
              <a:t>consists</a:t>
            </a:r>
            <a:r>
              <a:rPr lang="it-IT"/>
              <a:t> in </a:t>
            </a:r>
            <a:r>
              <a:rPr lang="it-IT" err="1"/>
              <a:t>modeling</a:t>
            </a:r>
            <a:r>
              <a:rPr lang="it-IT"/>
              <a:t> interrail travel. </a:t>
            </a:r>
            <a:r>
              <a:rPr lang="it-IT" err="1"/>
              <a:t>There</a:t>
            </a:r>
            <a:r>
              <a:rPr lang="it-IT"/>
              <a:t> </a:t>
            </a:r>
            <a:r>
              <a:rPr lang="it-IT" err="1"/>
              <a:t>is</a:t>
            </a:r>
            <a:r>
              <a:rPr lang="it-IT"/>
              <a:t> a </a:t>
            </a:r>
            <a:r>
              <a:rPr lang="it-IT" err="1"/>
              <a:t>person</a:t>
            </a:r>
            <a:r>
              <a:rPr lang="it-IT"/>
              <a:t> </a:t>
            </a:r>
            <a:r>
              <a:rPr lang="it-IT" err="1"/>
              <a:t>who</a:t>
            </a:r>
            <a:r>
              <a:rPr lang="it-IT"/>
              <a:t> </a:t>
            </a:r>
            <a:r>
              <a:rPr lang="it-IT" err="1"/>
              <a:t>wants</a:t>
            </a:r>
            <a:r>
              <a:rPr lang="it-IT"/>
              <a:t> to </a:t>
            </a:r>
            <a:r>
              <a:rPr lang="it-IT" err="1"/>
              <a:t>organize</a:t>
            </a:r>
            <a:r>
              <a:rPr lang="it-IT"/>
              <a:t> an interrail. An interrail </a:t>
            </a:r>
            <a:r>
              <a:rPr lang="it-IT" err="1"/>
              <a:t>is</a:t>
            </a:r>
            <a:r>
              <a:rPr lang="it-IT"/>
              <a:t> a </a:t>
            </a:r>
            <a:r>
              <a:rPr lang="it-IT" err="1"/>
              <a:t>type</a:t>
            </a:r>
            <a:r>
              <a:rPr lang="it-IT"/>
              <a:t> of travel </a:t>
            </a:r>
            <a:r>
              <a:rPr lang="it-IT" err="1"/>
              <a:t>where</a:t>
            </a:r>
            <a:r>
              <a:rPr lang="it-IT"/>
              <a:t> the </a:t>
            </a:r>
            <a:r>
              <a:rPr lang="it-IT" err="1"/>
              <a:t>traveler</a:t>
            </a:r>
            <a:r>
              <a:rPr lang="it-IT"/>
              <a:t> (the </a:t>
            </a:r>
            <a:r>
              <a:rPr lang="it-IT" err="1"/>
              <a:t>person</a:t>
            </a:r>
            <a:r>
              <a:rPr lang="it-IT"/>
              <a:t>) can </a:t>
            </a:r>
            <a:r>
              <a:rPr lang="it-IT" err="1"/>
              <a:t>move</a:t>
            </a:r>
            <a:r>
              <a:rPr lang="it-IT"/>
              <a:t> to </a:t>
            </a:r>
            <a:r>
              <a:rPr lang="it-IT" err="1"/>
              <a:t>different</a:t>
            </a:r>
            <a:r>
              <a:rPr lang="it-IT"/>
              <a:t> cities by </a:t>
            </a:r>
            <a:r>
              <a:rPr lang="it-IT" err="1"/>
              <a:t>train</a:t>
            </a:r>
            <a:r>
              <a:rPr lang="it-IT"/>
              <a:t>. The </a:t>
            </a:r>
            <a:r>
              <a:rPr lang="it-IT" err="1"/>
              <a:t>person</a:t>
            </a:r>
            <a:r>
              <a:rPr lang="it-IT"/>
              <a:t> </a:t>
            </a:r>
            <a:r>
              <a:rPr lang="it-IT" err="1"/>
              <a:t>has</a:t>
            </a:r>
            <a:r>
              <a:rPr lang="it-IT"/>
              <a:t> a pass </a:t>
            </a:r>
            <a:r>
              <a:rPr lang="it-IT" err="1"/>
              <a:t>where</a:t>
            </a:r>
            <a:r>
              <a:rPr lang="it-IT"/>
              <a:t> are </a:t>
            </a:r>
            <a:r>
              <a:rPr lang="it-IT" err="1"/>
              <a:t>specified</a:t>
            </a:r>
            <a:r>
              <a:rPr lang="it-IT"/>
              <a:t> </a:t>
            </a:r>
            <a:r>
              <a:rPr lang="it-IT" err="1"/>
              <a:t>all</a:t>
            </a:r>
            <a:r>
              <a:rPr lang="it-IT"/>
              <a:t> the cities he can </a:t>
            </a:r>
            <a:r>
              <a:rPr lang="it-IT" err="1"/>
              <a:t>visit</a:t>
            </a:r>
            <a:r>
              <a:rPr lang="it-IT"/>
              <a:t>. </a:t>
            </a:r>
            <a:r>
              <a:rPr lang="it-IT" sz="1200">
                <a:latin typeface="Arial" panose="020B0604020202020204" pitchFamily="34" charset="0"/>
                <a:cs typeface="Arial" panose="020B0604020202020204" pitchFamily="34" charset="0"/>
              </a:rPr>
              <a:t>The travel </a:t>
            </a:r>
            <a:r>
              <a:rPr lang="it-IT" sz="1200" err="1">
                <a:latin typeface="Arial" panose="020B0604020202020204" pitchFamily="34" charset="0"/>
                <a:cs typeface="Arial" panose="020B0604020202020204" pitchFamily="34" charset="0"/>
              </a:rPr>
              <a:t>includes</a:t>
            </a:r>
            <a:r>
              <a:rPr lang="it-IT" sz="120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European</a:t>
            </a:r>
            <a:r>
              <a:rPr lang="it-IT" sz="1200" b="0">
                <a:latin typeface="Arial" panose="020B0604020202020204" pitchFamily="34" charset="0"/>
                <a:cs typeface="Arial" panose="020B0604020202020204" pitchFamily="34" charset="0"/>
              </a:rPr>
              <a:t> cities </a:t>
            </a:r>
            <a:r>
              <a:rPr lang="it-IT" sz="1200" b="0" err="1">
                <a:latin typeface="Arial" panose="020B0604020202020204" pitchFamily="34" charset="0"/>
                <a:cs typeface="Arial" panose="020B0604020202020204" pitchFamily="34" charset="0"/>
              </a:rPr>
              <a:t>only</a:t>
            </a:r>
            <a:r>
              <a:rPr lang="it-IT" sz="1200" b="0">
                <a:latin typeface="Arial" panose="020B0604020202020204" pitchFamily="34" charset="0"/>
                <a:cs typeface="Arial" panose="020B0604020202020204" pitchFamily="34" charset="0"/>
              </a:rPr>
              <a:t>…</a:t>
            </a:r>
          </a:p>
          <a:p>
            <a:endParaRPr lang="it-IT" b="1"/>
          </a:p>
        </p:txBody>
      </p:sp>
      <p:sp>
        <p:nvSpPr>
          <p:cNvPr id="4" name="Segnaposto numero diapositiva 3"/>
          <p:cNvSpPr>
            <a:spLocks noGrp="1"/>
          </p:cNvSpPr>
          <p:nvPr>
            <p:ph type="sldNum" sz="quarter" idx="5"/>
          </p:nvPr>
        </p:nvSpPr>
        <p:spPr/>
        <p:txBody>
          <a:bodyPr/>
          <a:lstStyle/>
          <a:p>
            <a:fld id="{591CF851-BF4C-8348-9AA5-43EDF79DE9C7}" type="slidenum">
              <a:rPr lang="it-IT" smtClean="0"/>
              <a:t>22</a:t>
            </a:fld>
            <a:endParaRPr lang="it-IT"/>
          </a:p>
        </p:txBody>
      </p:sp>
    </p:spTree>
    <p:extLst>
      <p:ext uri="{BB962C8B-B14F-4D97-AF65-F5344CB8AC3E}">
        <p14:creationId xmlns:p14="http://schemas.microsoft.com/office/powerpoint/2010/main" val="19736391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The cities must be </a:t>
            </a:r>
            <a:r>
              <a:rPr lang="it-IT" err="1"/>
              <a:t>interconnected</a:t>
            </a:r>
            <a:r>
              <a:rPr lang="it-IT"/>
              <a:t> </a:t>
            </a:r>
            <a:r>
              <a:rPr lang="it-IT" err="1"/>
              <a:t>through</a:t>
            </a:r>
            <a:r>
              <a:rPr lang="it-IT"/>
              <a:t> railways in </a:t>
            </a:r>
            <a:r>
              <a:rPr lang="it-IT" err="1"/>
              <a:t>order</a:t>
            </a:r>
            <a:r>
              <a:rPr lang="it-IT"/>
              <a:t> to create an </a:t>
            </a:r>
            <a:r>
              <a:rPr lang="it-IT" err="1"/>
              <a:t>itinerary</a:t>
            </a:r>
            <a:r>
              <a:rPr lang="it-IT"/>
              <a:t>: </a:t>
            </a:r>
            <a:r>
              <a:rPr lang="it-IT" err="1"/>
              <a:t>this</a:t>
            </a:r>
            <a:r>
              <a:rPr lang="it-IT"/>
              <a:t> </a:t>
            </a:r>
            <a:r>
              <a:rPr lang="it-IT" err="1"/>
              <a:t>is</a:t>
            </a:r>
            <a:r>
              <a:rPr lang="it-IT"/>
              <a:t> a graphic </a:t>
            </a:r>
            <a:r>
              <a:rPr lang="it-IT" err="1"/>
              <a:t>real</a:t>
            </a:r>
            <a:r>
              <a:rPr lang="it-IT"/>
              <a:t> </a:t>
            </a:r>
            <a:r>
              <a:rPr lang="it-IT" err="1"/>
              <a:t>example</a:t>
            </a:r>
            <a:r>
              <a:rPr lang="it-IT"/>
              <a:t> </a:t>
            </a:r>
            <a:r>
              <a:rPr lang="it-IT" err="1"/>
              <a:t>taken</a:t>
            </a:r>
            <a:r>
              <a:rPr lang="it-IT"/>
              <a:t> from the interrail site…</a:t>
            </a:r>
            <a:endParaRPr lang="it-IT" b="1"/>
          </a:p>
        </p:txBody>
      </p:sp>
      <p:sp>
        <p:nvSpPr>
          <p:cNvPr id="4" name="Segnaposto numero diapositiva 3"/>
          <p:cNvSpPr>
            <a:spLocks noGrp="1"/>
          </p:cNvSpPr>
          <p:nvPr>
            <p:ph type="sldNum" sz="quarter" idx="5"/>
          </p:nvPr>
        </p:nvSpPr>
        <p:spPr/>
        <p:txBody>
          <a:bodyPr/>
          <a:lstStyle/>
          <a:p>
            <a:fld id="{591CF851-BF4C-8348-9AA5-43EDF79DE9C7}" type="slidenum">
              <a:rPr lang="it-IT" smtClean="0"/>
              <a:t>23</a:t>
            </a:fld>
            <a:endParaRPr lang="it-IT"/>
          </a:p>
        </p:txBody>
      </p:sp>
    </p:spTree>
    <p:extLst>
      <p:ext uri="{BB962C8B-B14F-4D97-AF65-F5344CB8AC3E}">
        <p14:creationId xmlns:p14="http://schemas.microsoft.com/office/powerpoint/2010/main" val="4292304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err="1"/>
              <a:t>We</a:t>
            </a:r>
            <a:r>
              <a:rPr lang="it-IT"/>
              <a:t> assume </a:t>
            </a:r>
            <a:r>
              <a:rPr lang="it-IT" err="1"/>
              <a:t>aslo</a:t>
            </a:r>
            <a:r>
              <a:rPr lang="it-IT"/>
              <a:t> </a:t>
            </a:r>
            <a:r>
              <a:rPr lang="it-IT" err="1"/>
              <a:t>that</a:t>
            </a:r>
            <a:r>
              <a:rPr lang="it-IT"/>
              <a:t> the </a:t>
            </a:r>
            <a:r>
              <a:rPr lang="it-IT" err="1"/>
              <a:t>person</a:t>
            </a:r>
            <a:r>
              <a:rPr lang="it-IT"/>
              <a:t> can </a:t>
            </a:r>
            <a:r>
              <a:rPr lang="it-IT" err="1"/>
              <a:t>move</a:t>
            </a:r>
            <a:r>
              <a:rPr lang="it-IT"/>
              <a:t> </a:t>
            </a:r>
            <a:r>
              <a:rPr lang="it-IT" err="1"/>
              <a:t>only</a:t>
            </a:r>
            <a:r>
              <a:rPr lang="it-IT"/>
              <a:t> to cities </a:t>
            </a:r>
            <a:r>
              <a:rPr lang="it-IT" err="1"/>
              <a:t>that</a:t>
            </a:r>
            <a:r>
              <a:rPr lang="it-IT"/>
              <a:t> he </a:t>
            </a:r>
            <a:r>
              <a:rPr lang="it-IT" err="1"/>
              <a:t>has</a:t>
            </a:r>
            <a:r>
              <a:rPr lang="it-IT"/>
              <a:t> </a:t>
            </a:r>
            <a:r>
              <a:rPr lang="it-IT" err="1"/>
              <a:t>not</a:t>
            </a:r>
            <a:r>
              <a:rPr lang="it-IT"/>
              <a:t> </a:t>
            </a:r>
            <a:r>
              <a:rPr lang="it-IT" err="1"/>
              <a:t>visited</a:t>
            </a:r>
            <a:r>
              <a:rPr lang="it-IT"/>
              <a:t> </a:t>
            </a:r>
            <a:r>
              <a:rPr lang="it-IT" err="1"/>
              <a:t>yet</a:t>
            </a:r>
            <a:endParaRPr lang="it-IT" b="1"/>
          </a:p>
        </p:txBody>
      </p:sp>
      <p:sp>
        <p:nvSpPr>
          <p:cNvPr id="4" name="Segnaposto numero diapositiva 3"/>
          <p:cNvSpPr>
            <a:spLocks noGrp="1"/>
          </p:cNvSpPr>
          <p:nvPr>
            <p:ph type="sldNum" sz="quarter" idx="5"/>
          </p:nvPr>
        </p:nvSpPr>
        <p:spPr/>
        <p:txBody>
          <a:bodyPr/>
          <a:lstStyle/>
          <a:p>
            <a:fld id="{591CF851-BF4C-8348-9AA5-43EDF79DE9C7}" type="slidenum">
              <a:rPr lang="it-IT" smtClean="0"/>
              <a:t>24</a:t>
            </a:fld>
            <a:endParaRPr lang="it-IT"/>
          </a:p>
        </p:txBody>
      </p:sp>
    </p:spTree>
    <p:extLst>
      <p:ext uri="{BB962C8B-B14F-4D97-AF65-F5344CB8AC3E}">
        <p14:creationId xmlns:p14="http://schemas.microsoft.com/office/powerpoint/2010/main" val="31114511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b="0"/>
              <a:t>…</a:t>
            </a:r>
            <a:r>
              <a:rPr lang="it-IT" b="0" err="1"/>
              <a:t>Eventually</a:t>
            </a:r>
            <a:r>
              <a:rPr lang="it-IT" b="0"/>
              <a:t>, </a:t>
            </a:r>
            <a:r>
              <a:rPr lang="it-IT" sz="1200" err="1">
                <a:latin typeface="Arial" panose="020B0604020202020204" pitchFamily="34" charset="0"/>
                <a:cs typeface="Arial" panose="020B0604020202020204" pitchFamily="34" charset="0"/>
              </a:rPr>
              <a:t>We</a:t>
            </a:r>
            <a:r>
              <a:rPr lang="it-IT" sz="1200">
                <a:latin typeface="Arial" panose="020B0604020202020204" pitchFamily="34" charset="0"/>
                <a:cs typeface="Arial" panose="020B0604020202020204" pitchFamily="34" charset="0"/>
              </a:rPr>
              <a:t> </a:t>
            </a:r>
            <a:r>
              <a:rPr lang="it-IT" sz="1200" err="1">
                <a:latin typeface="Arial" panose="020B0604020202020204" pitchFamily="34" charset="0"/>
                <a:cs typeface="Arial" panose="020B0604020202020204" pitchFamily="34" charset="0"/>
              </a:rPr>
              <a:t>want</a:t>
            </a:r>
            <a:r>
              <a:rPr lang="it-IT" sz="1200">
                <a:latin typeface="Arial" panose="020B0604020202020204" pitchFamily="34" charset="0"/>
                <a:cs typeface="Arial" panose="020B0604020202020204" pitchFamily="34" charset="0"/>
              </a:rPr>
              <a:t> to </a:t>
            </a:r>
            <a:r>
              <a:rPr lang="it-IT" sz="1200" err="1">
                <a:latin typeface="Arial" panose="020B0604020202020204" pitchFamily="34" charset="0"/>
                <a:cs typeface="Arial" panose="020B0604020202020204" pitchFamily="34" charset="0"/>
              </a:rPr>
              <a:t>keep</a:t>
            </a:r>
            <a:r>
              <a:rPr lang="it-IT" sz="1200">
                <a:latin typeface="Arial" panose="020B0604020202020204" pitchFamily="34" charset="0"/>
                <a:cs typeface="Arial" panose="020B0604020202020204" pitchFamily="34" charset="0"/>
              </a:rPr>
              <a:t> track of </a:t>
            </a:r>
            <a:r>
              <a:rPr lang="it-IT" sz="1200" err="1">
                <a:latin typeface="Arial" panose="020B0604020202020204" pitchFamily="34" charset="0"/>
                <a:cs typeface="Arial" panose="020B0604020202020204" pitchFamily="34" charset="0"/>
              </a:rPr>
              <a:t>whether</a:t>
            </a:r>
            <a:r>
              <a:rPr lang="it-IT" sz="1200">
                <a:latin typeface="Arial" panose="020B0604020202020204" pitchFamily="34" charset="0"/>
                <a:cs typeface="Arial" panose="020B0604020202020204" pitchFamily="34" charset="0"/>
              </a:rPr>
              <a:t> the </a:t>
            </a:r>
            <a:r>
              <a:rPr lang="it-IT" sz="1200" err="1">
                <a:latin typeface="Arial" panose="020B0604020202020204" pitchFamily="34" charset="0"/>
                <a:cs typeface="Arial" panose="020B0604020202020204" pitchFamily="34" charset="0"/>
              </a:rPr>
              <a:t>person</a:t>
            </a:r>
            <a:r>
              <a:rPr lang="it-IT" sz="1200">
                <a:latin typeface="Arial" panose="020B0604020202020204" pitchFamily="34" charset="0"/>
                <a:cs typeface="Arial" panose="020B0604020202020204" pitchFamily="34" charset="0"/>
              </a:rPr>
              <a:t> </a:t>
            </a:r>
            <a:r>
              <a:rPr lang="it-IT" sz="1200" b="1" err="1">
                <a:latin typeface="Arial" panose="020B0604020202020204" pitchFamily="34" charset="0"/>
                <a:cs typeface="Arial" panose="020B0604020202020204" pitchFamily="34" charset="0"/>
              </a:rPr>
              <a:t>is</a:t>
            </a:r>
            <a:r>
              <a:rPr lang="it-IT" sz="1200" b="1">
                <a:latin typeface="Arial" panose="020B0604020202020204" pitchFamily="34" charset="0"/>
                <a:cs typeface="Arial" panose="020B0604020202020204" pitchFamily="34" charset="0"/>
              </a:rPr>
              <a:t> </a:t>
            </a:r>
            <a:r>
              <a:rPr lang="it-IT" sz="1200" b="1" err="1">
                <a:latin typeface="Arial" panose="020B0604020202020204" pitchFamily="34" charset="0"/>
                <a:cs typeface="Arial" panose="020B0604020202020204" pitchFamily="34" charset="0"/>
              </a:rPr>
              <a:t>traveling</a:t>
            </a:r>
            <a:r>
              <a:rPr lang="it-IT" sz="1200" b="1">
                <a:latin typeface="Arial" panose="020B0604020202020204" pitchFamily="34" charset="0"/>
                <a:cs typeface="Arial" panose="020B0604020202020204" pitchFamily="34" charset="0"/>
              </a:rPr>
              <a:t> </a:t>
            </a:r>
            <a:r>
              <a:rPr lang="it-IT" sz="1200">
                <a:latin typeface="Arial" panose="020B0604020202020204" pitchFamily="34" charset="0"/>
                <a:cs typeface="Arial" panose="020B0604020202020204" pitchFamily="34" charset="0"/>
              </a:rPr>
              <a:t>or </a:t>
            </a:r>
            <a:r>
              <a:rPr lang="it-IT" sz="1200" b="1" err="1">
                <a:latin typeface="Arial" panose="020B0604020202020204" pitchFamily="34" charset="0"/>
                <a:cs typeface="Arial" panose="020B0604020202020204" pitchFamily="34" charset="0"/>
              </a:rPr>
              <a:t>has</a:t>
            </a:r>
            <a:r>
              <a:rPr lang="it-IT" sz="1200" b="1">
                <a:latin typeface="Arial" panose="020B0604020202020204" pitchFamily="34" charset="0"/>
                <a:cs typeface="Arial" panose="020B0604020202020204" pitchFamily="34" charset="0"/>
              </a:rPr>
              <a:t> </a:t>
            </a:r>
            <a:r>
              <a:rPr lang="it-IT" sz="1200" b="1" err="1">
                <a:latin typeface="Arial" panose="020B0604020202020204" pitchFamily="34" charset="0"/>
                <a:cs typeface="Arial" panose="020B0604020202020204" pitchFamily="34" charset="0"/>
              </a:rPr>
              <a:t>arrived</a:t>
            </a:r>
            <a:r>
              <a:rPr lang="it-IT" sz="1200" b="1">
                <a:latin typeface="Arial" panose="020B0604020202020204" pitchFamily="34" charset="0"/>
                <a:cs typeface="Arial" panose="020B0604020202020204" pitchFamily="34" charset="0"/>
              </a:rPr>
              <a:t> </a:t>
            </a:r>
            <a:r>
              <a:rPr lang="it-IT" sz="1200" err="1">
                <a:latin typeface="Arial" panose="020B0604020202020204" pitchFamily="34" charset="0"/>
                <a:cs typeface="Arial" panose="020B0604020202020204" pitchFamily="34" charset="0"/>
              </a:rPr>
              <a:t>at</a:t>
            </a:r>
            <a:r>
              <a:rPr lang="it-IT" sz="1200">
                <a:latin typeface="Arial" panose="020B0604020202020204" pitchFamily="34" charset="0"/>
                <a:cs typeface="Arial" panose="020B0604020202020204" pitchFamily="34" charset="0"/>
              </a:rPr>
              <a:t> the </a:t>
            </a:r>
            <a:r>
              <a:rPr lang="it-IT" sz="1200" err="1">
                <a:latin typeface="Arial" panose="020B0604020202020204" pitchFamily="34" charset="0"/>
                <a:cs typeface="Arial" panose="020B0604020202020204" pitchFamily="34" charset="0"/>
              </a:rPr>
              <a:t>final</a:t>
            </a:r>
            <a:r>
              <a:rPr lang="it-IT" sz="1200">
                <a:latin typeface="Arial" panose="020B0604020202020204" pitchFamily="34" charset="0"/>
                <a:cs typeface="Arial" panose="020B0604020202020204" pitchFamily="34" charset="0"/>
              </a:rPr>
              <a:t> </a:t>
            </a:r>
            <a:r>
              <a:rPr lang="it-IT" sz="1200" err="1">
                <a:latin typeface="Arial" panose="020B0604020202020204" pitchFamily="34" charset="0"/>
                <a:cs typeface="Arial" panose="020B0604020202020204" pitchFamily="34" charset="0"/>
              </a:rPr>
              <a:t>destination</a:t>
            </a:r>
            <a:r>
              <a:rPr lang="it-IT" sz="1200">
                <a:latin typeface="Arial" panose="020B0604020202020204" pitchFamily="34" charset="0"/>
                <a:cs typeface="Arial" panose="020B0604020202020204" pitchFamily="34" charset="0"/>
              </a:rPr>
              <a:t>, </a:t>
            </a:r>
            <a:r>
              <a:rPr lang="it-IT" sz="1200" err="1">
                <a:latin typeface="Arial" panose="020B0604020202020204" pitchFamily="34" charset="0"/>
                <a:cs typeface="Arial" panose="020B0604020202020204" pitchFamily="34" charset="0"/>
              </a:rPr>
              <a:t>that</a:t>
            </a:r>
            <a:r>
              <a:rPr lang="it-IT" sz="1200">
                <a:latin typeface="Arial" panose="020B0604020202020204" pitchFamily="34" charset="0"/>
                <a:cs typeface="Arial" panose="020B0604020202020204" pitchFamily="34" charset="0"/>
              </a:rPr>
              <a:t> </a:t>
            </a:r>
            <a:r>
              <a:rPr lang="it-IT" sz="1200" err="1">
                <a:latin typeface="Arial" panose="020B0604020202020204" pitchFamily="34" charset="0"/>
                <a:cs typeface="Arial" panose="020B0604020202020204" pitchFamily="34" charset="0"/>
              </a:rPr>
              <a:t>is</a:t>
            </a:r>
            <a:r>
              <a:rPr lang="it-IT" sz="1200">
                <a:latin typeface="Arial" panose="020B0604020202020204" pitchFamily="34" charset="0"/>
                <a:cs typeface="Arial" panose="020B0604020202020204" pitchFamily="34" charset="0"/>
              </a:rPr>
              <a:t> the </a:t>
            </a:r>
            <a:r>
              <a:rPr lang="it-IT" sz="1200" err="1">
                <a:latin typeface="Arial" panose="020B0604020202020204" pitchFamily="34" charset="0"/>
                <a:cs typeface="Arial" panose="020B0604020202020204" pitchFamily="34" charset="0"/>
              </a:rPr>
              <a:t>same</a:t>
            </a:r>
            <a:r>
              <a:rPr lang="it-IT" sz="1200">
                <a:latin typeface="Arial" panose="020B0604020202020204" pitchFamily="34" charset="0"/>
                <a:cs typeface="Arial" panose="020B0604020202020204" pitchFamily="34" charset="0"/>
              </a:rPr>
              <a:t> </a:t>
            </a:r>
            <a:r>
              <a:rPr lang="it-IT" sz="1200" err="1">
                <a:latin typeface="Arial" panose="020B0604020202020204" pitchFamily="34" charset="0"/>
                <a:cs typeface="Arial" panose="020B0604020202020204" pitchFamily="34" charset="0"/>
              </a:rPr>
              <a:t>as</a:t>
            </a:r>
            <a:r>
              <a:rPr lang="it-IT" sz="1200">
                <a:latin typeface="Arial" panose="020B0604020202020204" pitchFamily="34" charset="0"/>
                <a:cs typeface="Arial" panose="020B0604020202020204" pitchFamily="34" charset="0"/>
              </a:rPr>
              <a:t> the </a:t>
            </a:r>
            <a:r>
              <a:rPr lang="it-IT" sz="1200" err="1">
                <a:latin typeface="Arial" panose="020B0604020202020204" pitchFamily="34" charset="0"/>
                <a:cs typeface="Arial" panose="020B0604020202020204" pitchFamily="34" charset="0"/>
              </a:rPr>
              <a:t>starting</a:t>
            </a:r>
            <a:r>
              <a:rPr lang="it-IT" sz="1200">
                <a:latin typeface="Arial" panose="020B0604020202020204" pitchFamily="34" charset="0"/>
                <a:cs typeface="Arial" panose="020B0604020202020204" pitchFamily="34" charset="0"/>
              </a:rPr>
              <a:t> point, </a:t>
            </a:r>
            <a:r>
              <a:rPr lang="it-IT" sz="1200" err="1">
                <a:latin typeface="Arial" panose="020B0604020202020204" pitchFamily="34" charset="0"/>
                <a:cs typeface="Arial" panose="020B0604020202020204" pitchFamily="34" charset="0"/>
              </a:rPr>
              <a:t>namely</a:t>
            </a:r>
            <a:r>
              <a:rPr lang="it-IT" sz="1200">
                <a:latin typeface="Arial" panose="020B0604020202020204" pitchFamily="34" charset="0"/>
                <a:cs typeface="Arial" panose="020B0604020202020204" pitchFamily="34" charset="0"/>
              </a:rPr>
              <a:t> Milan…</a:t>
            </a:r>
          </a:p>
          <a:p>
            <a:endParaRPr lang="it-IT" b="1"/>
          </a:p>
        </p:txBody>
      </p:sp>
      <p:sp>
        <p:nvSpPr>
          <p:cNvPr id="4" name="Segnaposto numero diapositiva 3"/>
          <p:cNvSpPr>
            <a:spLocks noGrp="1"/>
          </p:cNvSpPr>
          <p:nvPr>
            <p:ph type="sldNum" sz="quarter" idx="5"/>
          </p:nvPr>
        </p:nvSpPr>
        <p:spPr/>
        <p:txBody>
          <a:bodyPr/>
          <a:lstStyle/>
          <a:p>
            <a:fld id="{591CF851-BF4C-8348-9AA5-43EDF79DE9C7}" type="slidenum">
              <a:rPr lang="it-IT" smtClean="0"/>
              <a:t>25</a:t>
            </a:fld>
            <a:endParaRPr lang="it-IT"/>
          </a:p>
        </p:txBody>
      </p:sp>
    </p:spTree>
    <p:extLst>
      <p:ext uri="{BB962C8B-B14F-4D97-AF65-F5344CB8AC3E}">
        <p14:creationId xmlns:p14="http://schemas.microsoft.com/office/powerpoint/2010/main" val="24101617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0"/>
              <a:t>…</a:t>
            </a:r>
            <a:r>
              <a:rPr lang="it-IT" b="0" err="1"/>
              <a:t>let’s</a:t>
            </a:r>
            <a:r>
              <a:rPr lang="it-IT" b="0"/>
              <a:t> </a:t>
            </a:r>
            <a:r>
              <a:rPr lang="it-IT" b="0" err="1"/>
              <a:t>add</a:t>
            </a:r>
            <a:r>
              <a:rPr lang="it-IT" b="0"/>
              <a:t> the signatures of </a:t>
            </a:r>
            <a:r>
              <a:rPr lang="it-IT" b="0" err="1"/>
              <a:t>our</a:t>
            </a:r>
            <a:r>
              <a:rPr lang="it-IT" b="0"/>
              <a:t> model: </a:t>
            </a:r>
            <a:r>
              <a:rPr lang="it-IT" b="0" err="1"/>
              <a:t>firstly</a:t>
            </a:r>
            <a:r>
              <a:rPr lang="it-IT" b="0"/>
              <a:t> </a:t>
            </a:r>
            <a:r>
              <a:rPr lang="it-IT" b="0" err="1"/>
              <a:t>we</a:t>
            </a:r>
            <a:r>
              <a:rPr lang="it-IT" b="0"/>
              <a:t> </a:t>
            </a:r>
            <a:r>
              <a:rPr lang="it-IT" b="0" err="1"/>
              <a:t>have</a:t>
            </a:r>
            <a:r>
              <a:rPr lang="it-IT" b="0"/>
              <a:t> a signature city with a </a:t>
            </a:r>
            <a:r>
              <a:rPr lang="it-IT" b="0" err="1"/>
              <a:t>static</a:t>
            </a:r>
            <a:r>
              <a:rPr lang="it-IT" b="0"/>
              <a:t> field </a:t>
            </a:r>
            <a:r>
              <a:rPr lang="it-IT" b="0" err="1"/>
              <a:t>linkedWith</a:t>
            </a:r>
            <a:r>
              <a:rPr lang="it-IT" b="0"/>
              <a:t> </a:t>
            </a:r>
            <a:r>
              <a:rPr lang="it-IT" b="0" err="1"/>
              <a:t>representing</a:t>
            </a:r>
            <a:r>
              <a:rPr lang="it-IT" b="0"/>
              <a:t> the set of cities with </a:t>
            </a:r>
            <a:r>
              <a:rPr lang="it-IT" b="0" err="1"/>
              <a:t>which</a:t>
            </a:r>
            <a:r>
              <a:rPr lang="it-IT" b="0"/>
              <a:t> </a:t>
            </a:r>
            <a:r>
              <a:rPr lang="it-IT" b="0" err="1"/>
              <a:t>is</a:t>
            </a:r>
            <a:r>
              <a:rPr lang="it-IT" b="0"/>
              <a:t> </a:t>
            </a:r>
            <a:r>
              <a:rPr lang="it-IT" b="0" err="1"/>
              <a:t>linked</a:t>
            </a:r>
            <a:r>
              <a:rPr lang="it-IT" b="0"/>
              <a:t> (</a:t>
            </a:r>
            <a:r>
              <a:rPr lang="it-IT" b="0" err="1"/>
              <a:t>we</a:t>
            </a:r>
            <a:r>
              <a:rPr lang="it-IT" b="0"/>
              <a:t> suppose </a:t>
            </a:r>
            <a:r>
              <a:rPr lang="it-IT" b="0" err="1"/>
              <a:t>that</a:t>
            </a:r>
            <a:r>
              <a:rPr lang="it-IT" b="0"/>
              <a:t> </a:t>
            </a:r>
            <a:r>
              <a:rPr lang="it-IT" b="0" err="1"/>
              <a:t>there</a:t>
            </a:r>
            <a:r>
              <a:rPr lang="it-IT" b="0"/>
              <a:t> </a:t>
            </a:r>
            <a:r>
              <a:rPr lang="it-IT" b="0" err="1"/>
              <a:t>is</a:t>
            </a:r>
            <a:r>
              <a:rPr lang="it-IT" b="0"/>
              <a:t> no city </a:t>
            </a:r>
            <a:r>
              <a:rPr lang="it-IT" b="0" err="1"/>
              <a:t>that</a:t>
            </a:r>
            <a:r>
              <a:rPr lang="it-IT" b="0"/>
              <a:t> </a:t>
            </a:r>
            <a:r>
              <a:rPr lang="it-IT" b="0" err="1"/>
              <a:t>is</a:t>
            </a:r>
            <a:r>
              <a:rPr lang="it-IT" b="0"/>
              <a:t> </a:t>
            </a:r>
            <a:r>
              <a:rPr lang="it-IT" b="0" err="1"/>
              <a:t>not</a:t>
            </a:r>
            <a:r>
              <a:rPr lang="it-IT" b="0"/>
              <a:t> </a:t>
            </a:r>
            <a:r>
              <a:rPr lang="it-IT" b="0" err="1"/>
              <a:t>linked</a:t>
            </a:r>
            <a:r>
              <a:rPr lang="it-IT" b="0"/>
              <a:t> with </a:t>
            </a:r>
            <a:r>
              <a:rPr lang="it-IT" b="0" err="1"/>
              <a:t>any</a:t>
            </a:r>
            <a:r>
              <a:rPr lang="it-IT" b="0"/>
              <a:t> </a:t>
            </a:r>
            <a:r>
              <a:rPr lang="it-IT" b="0" err="1"/>
              <a:t>other</a:t>
            </a:r>
            <a:r>
              <a:rPr lang="it-IT" b="0"/>
              <a:t> city, so </a:t>
            </a:r>
            <a:r>
              <a:rPr lang="it-IT" b="0" err="1"/>
              <a:t>we</a:t>
            </a:r>
            <a:r>
              <a:rPr lang="it-IT" b="0"/>
              <a:t> put some), and a </a:t>
            </a:r>
            <a:r>
              <a:rPr lang="it-IT" b="0" err="1"/>
              <a:t>static</a:t>
            </a:r>
            <a:r>
              <a:rPr lang="it-IT" b="0"/>
              <a:t> field name </a:t>
            </a:r>
            <a:r>
              <a:rPr lang="it-IT" b="0" err="1"/>
              <a:t>that</a:t>
            </a:r>
            <a:r>
              <a:rPr lang="it-IT" b="0"/>
              <a:t> </a:t>
            </a:r>
            <a:r>
              <a:rPr lang="it-IT" b="0" err="1"/>
              <a:t>serves</a:t>
            </a:r>
            <a:r>
              <a:rPr lang="it-IT" b="0"/>
              <a:t> </a:t>
            </a:r>
            <a:r>
              <a:rPr lang="it-IT" b="0" err="1"/>
              <a:t>as</a:t>
            </a:r>
            <a:r>
              <a:rPr lang="it-IT" b="0"/>
              <a:t> the </a:t>
            </a:r>
            <a:r>
              <a:rPr lang="it-IT" b="0" err="1"/>
              <a:t>identifier</a:t>
            </a:r>
            <a:r>
              <a:rPr lang="it-IT" b="0"/>
              <a:t> </a:t>
            </a:r>
            <a:r>
              <a:rPr lang="it-IT" b="0" err="1"/>
              <a:t>whose</a:t>
            </a:r>
            <a:r>
              <a:rPr lang="it-IT" b="0"/>
              <a:t> </a:t>
            </a:r>
            <a:r>
              <a:rPr lang="it-IT" b="0" err="1"/>
              <a:t>value</a:t>
            </a:r>
            <a:r>
              <a:rPr lang="it-IT" b="0"/>
              <a:t> </a:t>
            </a:r>
            <a:r>
              <a:rPr lang="it-IT" b="0" err="1"/>
              <a:t>is</a:t>
            </a:r>
            <a:r>
              <a:rPr lang="it-IT" b="0"/>
              <a:t> one of the </a:t>
            </a:r>
            <a:r>
              <a:rPr lang="it-IT" b="0" err="1"/>
              <a:t>European</a:t>
            </a:r>
            <a:r>
              <a:rPr lang="it-IT" b="0"/>
              <a:t> Cities </a:t>
            </a:r>
            <a:r>
              <a:rPr lang="it-IT" b="0" err="1"/>
              <a:t>enumeration</a:t>
            </a:r>
            <a:r>
              <a:rPr lang="it-IT" b="0"/>
              <a:t> </a:t>
            </a:r>
            <a:r>
              <a:rPr lang="it-IT" b="0" err="1"/>
              <a:t>literal</a:t>
            </a:r>
            <a:r>
              <a:rPr lang="it-IT" b="0"/>
              <a:t>…</a:t>
            </a:r>
          </a:p>
        </p:txBody>
      </p:sp>
      <p:sp>
        <p:nvSpPr>
          <p:cNvPr id="4" name="Segnaposto numero diapositiva 3"/>
          <p:cNvSpPr>
            <a:spLocks noGrp="1"/>
          </p:cNvSpPr>
          <p:nvPr>
            <p:ph type="sldNum" sz="quarter" idx="5"/>
          </p:nvPr>
        </p:nvSpPr>
        <p:spPr/>
        <p:txBody>
          <a:bodyPr/>
          <a:lstStyle/>
          <a:p>
            <a:fld id="{591CF851-BF4C-8348-9AA5-43EDF79DE9C7}" type="slidenum">
              <a:rPr lang="it-IT" smtClean="0"/>
              <a:t>26</a:t>
            </a:fld>
            <a:endParaRPr lang="it-IT"/>
          </a:p>
        </p:txBody>
      </p:sp>
    </p:spTree>
    <p:extLst>
      <p:ext uri="{BB962C8B-B14F-4D97-AF65-F5344CB8AC3E}">
        <p14:creationId xmlns:p14="http://schemas.microsoft.com/office/powerpoint/2010/main" val="1385395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1"/>
              <a:t>…</a:t>
            </a:r>
            <a:r>
              <a:rPr lang="it-IT" b="0" err="1"/>
              <a:t>Now</a:t>
            </a:r>
            <a:r>
              <a:rPr lang="it-IT" b="0"/>
              <a:t> </a:t>
            </a:r>
            <a:r>
              <a:rPr lang="it-IT" b="0" err="1"/>
              <a:t>we</a:t>
            </a:r>
            <a:r>
              <a:rPr lang="it-IT" b="0"/>
              <a:t> </a:t>
            </a:r>
            <a:r>
              <a:rPr lang="it-IT" b="0" err="1"/>
              <a:t>add</a:t>
            </a:r>
            <a:r>
              <a:rPr lang="it-IT" b="0"/>
              <a:t> the signature </a:t>
            </a:r>
            <a:r>
              <a:rPr lang="it-IT" b="0" err="1"/>
              <a:t>Person</a:t>
            </a:r>
            <a:r>
              <a:rPr lang="it-IT" b="0"/>
              <a:t> with a </a:t>
            </a:r>
            <a:r>
              <a:rPr lang="it-IT" b="0" err="1"/>
              <a:t>static</a:t>
            </a:r>
            <a:r>
              <a:rPr lang="it-IT" b="0"/>
              <a:t> field pass </a:t>
            </a:r>
            <a:r>
              <a:rPr lang="it-IT" err="1"/>
              <a:t>where</a:t>
            </a:r>
            <a:r>
              <a:rPr lang="it-IT"/>
              <a:t> </a:t>
            </a:r>
            <a:r>
              <a:rPr lang="it-IT" err="1"/>
              <a:t>we</a:t>
            </a:r>
            <a:r>
              <a:rPr lang="it-IT"/>
              <a:t> record the cities </a:t>
            </a:r>
            <a:r>
              <a:rPr lang="it-IT" err="1"/>
              <a:t>included</a:t>
            </a:r>
            <a:r>
              <a:rPr lang="it-IT"/>
              <a:t> in the interrail pass (</a:t>
            </a:r>
            <a:r>
              <a:rPr lang="it-IT" err="1"/>
              <a:t>static</a:t>
            </a:r>
            <a:r>
              <a:rPr lang="it-IT"/>
              <a:t> </a:t>
            </a:r>
            <a:r>
              <a:rPr lang="it-IT" err="1"/>
              <a:t>since</a:t>
            </a:r>
            <a:r>
              <a:rPr lang="it-IT"/>
              <a:t> </a:t>
            </a:r>
            <a:r>
              <a:rPr lang="it-IT" err="1"/>
              <a:t>remains</a:t>
            </a:r>
            <a:r>
              <a:rPr lang="it-IT"/>
              <a:t> the </a:t>
            </a:r>
            <a:r>
              <a:rPr lang="it-IT" err="1"/>
              <a:t>same</a:t>
            </a:r>
            <a:r>
              <a:rPr lang="it-IT"/>
              <a:t> </a:t>
            </a:r>
            <a:r>
              <a:rPr lang="it-IT" err="1"/>
              <a:t>throughout</a:t>
            </a:r>
            <a:r>
              <a:rPr lang="it-IT"/>
              <a:t> the travel), a field location (</a:t>
            </a:r>
            <a:r>
              <a:rPr lang="it-IT" err="1"/>
              <a:t>obviously</a:t>
            </a:r>
            <a:r>
              <a:rPr lang="it-IT"/>
              <a:t> var) for the </a:t>
            </a:r>
            <a:r>
              <a:rPr lang="it-IT" err="1"/>
              <a:t>person</a:t>
            </a:r>
            <a:r>
              <a:rPr lang="it-IT"/>
              <a:t> </a:t>
            </a:r>
            <a:r>
              <a:rPr lang="it-IT" err="1"/>
              <a:t>which</a:t>
            </a:r>
            <a:r>
              <a:rPr lang="it-IT"/>
              <a:t> </a:t>
            </a:r>
            <a:r>
              <a:rPr lang="it-IT" err="1"/>
              <a:t>is</a:t>
            </a:r>
            <a:r>
              <a:rPr lang="it-IT"/>
              <a:t> a relation with the signature City. </a:t>
            </a:r>
            <a:r>
              <a:rPr lang="it-IT" err="1"/>
              <a:t>We</a:t>
            </a:r>
            <a:r>
              <a:rPr lang="it-IT"/>
              <a:t> </a:t>
            </a:r>
            <a:r>
              <a:rPr lang="it-IT" err="1"/>
              <a:t>add</a:t>
            </a:r>
            <a:r>
              <a:rPr lang="it-IT"/>
              <a:t> a </a:t>
            </a:r>
            <a:r>
              <a:rPr lang="it-IT" err="1"/>
              <a:t>variable</a:t>
            </a:r>
            <a:r>
              <a:rPr lang="it-IT"/>
              <a:t> field </a:t>
            </a:r>
            <a:r>
              <a:rPr lang="it-IT" err="1"/>
              <a:t>visited</a:t>
            </a:r>
            <a:r>
              <a:rPr lang="it-IT"/>
              <a:t>-cities to record the cities he </a:t>
            </a:r>
            <a:r>
              <a:rPr lang="it-IT" err="1"/>
              <a:t>has</a:t>
            </a:r>
            <a:r>
              <a:rPr lang="it-IT"/>
              <a:t> </a:t>
            </a:r>
            <a:r>
              <a:rPr lang="it-IT" err="1"/>
              <a:t>visited</a:t>
            </a:r>
            <a:r>
              <a:rPr lang="it-IT"/>
              <a:t> so far and a </a:t>
            </a:r>
            <a:r>
              <a:rPr lang="it-IT" err="1"/>
              <a:t>variable</a:t>
            </a:r>
            <a:r>
              <a:rPr lang="it-IT"/>
              <a:t> field status </a:t>
            </a:r>
            <a:r>
              <a:rPr lang="it-IT" err="1"/>
              <a:t>which</a:t>
            </a:r>
            <a:r>
              <a:rPr lang="it-IT"/>
              <a:t> </a:t>
            </a:r>
            <a:r>
              <a:rPr lang="it-IT" err="1"/>
              <a:t>is</a:t>
            </a:r>
            <a:r>
              <a:rPr lang="it-IT"/>
              <a:t> </a:t>
            </a:r>
            <a:r>
              <a:rPr lang="it-IT" err="1"/>
              <a:t>basically</a:t>
            </a:r>
            <a:r>
              <a:rPr lang="it-IT"/>
              <a:t> a </a:t>
            </a:r>
            <a:r>
              <a:rPr lang="it-IT" err="1"/>
              <a:t>boolean</a:t>
            </a:r>
            <a:r>
              <a:rPr lang="it-IT"/>
              <a:t> telling </a:t>
            </a:r>
            <a:r>
              <a:rPr lang="it-IT" err="1"/>
              <a:t>whether</a:t>
            </a:r>
            <a:r>
              <a:rPr lang="it-IT"/>
              <a:t> the </a:t>
            </a:r>
            <a:r>
              <a:rPr lang="it-IT" err="1"/>
              <a:t>person</a:t>
            </a:r>
            <a:r>
              <a:rPr lang="it-IT"/>
              <a:t> </a:t>
            </a:r>
            <a:r>
              <a:rPr lang="it-IT" err="1"/>
              <a:t>is</a:t>
            </a:r>
            <a:r>
              <a:rPr lang="it-IT"/>
              <a:t> </a:t>
            </a:r>
            <a:r>
              <a:rPr lang="it-IT" err="1"/>
              <a:t>traveling</a:t>
            </a:r>
            <a:r>
              <a:rPr lang="it-IT"/>
              <a:t> or he </a:t>
            </a:r>
            <a:r>
              <a:rPr lang="it-IT" err="1"/>
              <a:t>has</a:t>
            </a:r>
            <a:r>
              <a:rPr lang="it-IT"/>
              <a:t> </a:t>
            </a:r>
            <a:r>
              <a:rPr lang="it-IT" err="1"/>
              <a:t>finished</a:t>
            </a:r>
            <a:r>
              <a:rPr lang="it-IT"/>
              <a:t> </a:t>
            </a:r>
            <a:r>
              <a:rPr lang="it-IT" err="1"/>
              <a:t>traveling</a:t>
            </a:r>
            <a:r>
              <a:rPr lang="it-IT"/>
              <a:t> and he </a:t>
            </a:r>
            <a:r>
              <a:rPr lang="it-IT" err="1"/>
              <a:t>is</a:t>
            </a:r>
            <a:r>
              <a:rPr lang="it-IT"/>
              <a:t> </a:t>
            </a:r>
            <a:r>
              <a:rPr lang="it-IT" err="1"/>
              <a:t>at</a:t>
            </a:r>
            <a:r>
              <a:rPr lang="it-IT"/>
              <a:t> the </a:t>
            </a:r>
            <a:r>
              <a:rPr lang="it-IT" err="1"/>
              <a:t>destination</a:t>
            </a:r>
            <a:r>
              <a:rPr lang="it-IT"/>
              <a:t>…</a:t>
            </a:r>
            <a:endParaRPr lang="it-IT" b="1"/>
          </a:p>
        </p:txBody>
      </p:sp>
      <p:sp>
        <p:nvSpPr>
          <p:cNvPr id="4" name="Segnaposto numero diapositiva 3"/>
          <p:cNvSpPr>
            <a:spLocks noGrp="1"/>
          </p:cNvSpPr>
          <p:nvPr>
            <p:ph type="sldNum" sz="quarter" idx="5"/>
          </p:nvPr>
        </p:nvSpPr>
        <p:spPr/>
        <p:txBody>
          <a:bodyPr/>
          <a:lstStyle/>
          <a:p>
            <a:fld id="{591CF851-BF4C-8348-9AA5-43EDF79DE9C7}" type="slidenum">
              <a:rPr lang="it-IT" smtClean="0"/>
              <a:t>27</a:t>
            </a:fld>
            <a:endParaRPr lang="it-IT"/>
          </a:p>
        </p:txBody>
      </p:sp>
    </p:spTree>
    <p:extLst>
      <p:ext uri="{BB962C8B-B14F-4D97-AF65-F5344CB8AC3E}">
        <p14:creationId xmlns:p14="http://schemas.microsoft.com/office/powerpoint/2010/main" val="2568988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want to express some properties of our model through facts: first of all we want to say that two cities are connected to each other. A possible solution can be that for each pair of cities, c1 is linked with c2 </a:t>
            </a:r>
            <a:r>
              <a:rPr lang="en-US" err="1"/>
              <a:t>iff</a:t>
            </a:r>
            <a:r>
              <a:rPr lang="en-US"/>
              <a:t> c2 is linked with c1, thy are different and at last we can add that the graph of cities is connected, namely that there is always a path from one city to another. Another fact we want to add is the one constraining that at the beginning of the interrail, the traveler has not visited any cities yet: we can say that for each person p, his visited-cities field is empty… </a:t>
            </a:r>
          </a:p>
        </p:txBody>
      </p:sp>
      <p:sp>
        <p:nvSpPr>
          <p:cNvPr id="4" name="Slide Number Placeholder 3"/>
          <p:cNvSpPr>
            <a:spLocks noGrp="1"/>
          </p:cNvSpPr>
          <p:nvPr>
            <p:ph type="sldNum" sz="quarter" idx="5"/>
          </p:nvPr>
        </p:nvSpPr>
        <p:spPr/>
        <p:txBody>
          <a:bodyPr/>
          <a:lstStyle/>
          <a:p>
            <a:fld id="{591CF851-BF4C-8348-9AA5-43EDF79DE9C7}" type="slidenum">
              <a:rPr lang="it-IT" smtClean="0"/>
              <a:t>28</a:t>
            </a:fld>
            <a:endParaRPr lang="it-IT"/>
          </a:p>
        </p:txBody>
      </p:sp>
    </p:spTree>
    <p:extLst>
      <p:ext uri="{BB962C8B-B14F-4D97-AF65-F5344CB8AC3E}">
        <p14:creationId xmlns:p14="http://schemas.microsoft.com/office/powerpoint/2010/main" val="3068476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r>
              <a:rPr lang="en-US" b="0"/>
              <a:t> </a:t>
            </a:r>
            <a:r>
              <a:rPr lang="it-IT" sz="1200" b="0">
                <a:latin typeface="Arial" panose="020B0604020202020204" pitchFamily="34" charset="0"/>
                <a:cs typeface="Arial" panose="020B0604020202020204" pitchFamily="34" charset="0"/>
              </a:rPr>
              <a:t>So far, </a:t>
            </a:r>
            <a:r>
              <a:rPr lang="it-IT" sz="1200" b="0" err="1">
                <a:latin typeface="Arial" panose="020B0604020202020204" pitchFamily="34" charset="0"/>
                <a:cs typeface="Arial" panose="020B0604020202020204" pitchFamily="34" charset="0"/>
              </a:rPr>
              <a:t>only</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static</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constraints</a:t>
            </a:r>
            <a:r>
              <a:rPr lang="it-IT" sz="1200" b="0">
                <a:latin typeface="Arial" panose="020B0604020202020204" pitchFamily="34" charset="0"/>
                <a:cs typeface="Arial" panose="020B0604020202020204" pitchFamily="34" charset="0"/>
              </a:rPr>
              <a:t> or </a:t>
            </a:r>
            <a:r>
              <a:rPr lang="it-IT" sz="1200" b="0" err="1">
                <a:latin typeface="Arial" panose="020B0604020202020204" pitchFamily="34" charset="0"/>
                <a:cs typeface="Arial" panose="020B0604020202020204" pitchFamily="34" charset="0"/>
              </a:rPr>
              <a:t>constraints</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about</a:t>
            </a:r>
            <a:r>
              <a:rPr lang="it-IT" sz="1200" b="0">
                <a:latin typeface="Arial" panose="020B0604020202020204" pitchFamily="34" charset="0"/>
                <a:cs typeface="Arial" panose="020B0604020202020204" pitchFamily="34" charset="0"/>
              </a:rPr>
              <a:t> the first </a:t>
            </a:r>
            <a:r>
              <a:rPr lang="it-IT" sz="1200" b="0" err="1">
                <a:latin typeface="Arial" panose="020B0604020202020204" pitchFamily="34" charset="0"/>
                <a:cs typeface="Arial" panose="020B0604020202020204" pitchFamily="34" charset="0"/>
              </a:rPr>
              <a:t>current</a:t>
            </a:r>
            <a:r>
              <a:rPr lang="it-IT" sz="1200" b="0">
                <a:latin typeface="Arial" panose="020B0604020202020204" pitchFamily="34" charset="0"/>
                <a:cs typeface="Arial" panose="020B0604020202020204" pitchFamily="34" charset="0"/>
              </a:rPr>
              <a:t> state are made, </a:t>
            </a:r>
            <a:r>
              <a:rPr lang="it-IT" sz="1200" b="0" err="1">
                <a:latin typeface="Arial" panose="020B0604020202020204" pitchFamily="34" charset="0"/>
                <a:cs typeface="Arial" panose="020B0604020202020204" pitchFamily="34" charset="0"/>
              </a:rPr>
              <a:t>not</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about</a:t>
            </a:r>
            <a:r>
              <a:rPr lang="it-IT" sz="1200" b="0">
                <a:latin typeface="Arial" panose="020B0604020202020204" pitchFamily="34" charset="0"/>
                <a:cs typeface="Arial" panose="020B0604020202020204" pitchFamily="34" charset="0"/>
              </a:rPr>
              <a:t> the </a:t>
            </a:r>
            <a:r>
              <a:rPr lang="it-IT" sz="1200" b="0" err="1">
                <a:latin typeface="Arial" panose="020B0604020202020204" pitchFamily="34" charset="0"/>
                <a:cs typeface="Arial" panose="020B0604020202020204" pitchFamily="34" charset="0"/>
              </a:rPr>
              <a:t>behavior</a:t>
            </a:r>
            <a:r>
              <a:rPr lang="it-IT" sz="1200" b="0">
                <a:latin typeface="Arial" panose="020B0604020202020204" pitchFamily="34" charset="0"/>
                <a:cs typeface="Arial" panose="020B0604020202020204" pitchFamily="34" charset="0"/>
              </a:rPr>
              <a:t> of the system </a:t>
            </a:r>
            <a:r>
              <a:rPr lang="it-IT" sz="1200" b="0" err="1">
                <a:latin typeface="Arial" panose="020B0604020202020204" pitchFamily="34" charset="0"/>
                <a:cs typeface="Arial" panose="020B0604020202020204" pitchFamily="34" charset="0"/>
              </a:rPr>
              <a:t>during</a:t>
            </a:r>
            <a:r>
              <a:rPr lang="it-IT" sz="1200" b="0">
                <a:latin typeface="Arial" panose="020B0604020202020204" pitchFamily="34" charset="0"/>
                <a:cs typeface="Arial" panose="020B0604020202020204" pitchFamily="34" charset="0"/>
              </a:rPr>
              <a:t> state </a:t>
            </a:r>
            <a:r>
              <a:rPr lang="it-IT" sz="1200" b="0" err="1">
                <a:latin typeface="Arial" panose="020B0604020202020204" pitchFamily="34" charset="0"/>
                <a:cs typeface="Arial" panose="020B0604020202020204" pitchFamily="34" charset="0"/>
              </a:rPr>
              <a:t>transitions</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This</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is</a:t>
            </a:r>
            <a:r>
              <a:rPr lang="it-IT" sz="1200" b="0">
                <a:latin typeface="Arial" panose="020B0604020202020204" pitchFamily="34" charset="0"/>
                <a:cs typeface="Arial" panose="020B0604020202020204" pitchFamily="34" charset="0"/>
              </a:rPr>
              <a:t> a </a:t>
            </a:r>
            <a:r>
              <a:rPr lang="it-IT" sz="1200" b="0" err="1">
                <a:latin typeface="Arial" panose="020B0604020202020204" pitchFamily="34" charset="0"/>
                <a:cs typeface="Arial" panose="020B0604020202020204" pitchFamily="34" charset="0"/>
              </a:rPr>
              <a:t>possible</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configuration</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shown</a:t>
            </a:r>
            <a:r>
              <a:rPr lang="it-IT" sz="1200" b="0">
                <a:latin typeface="Arial" panose="020B0604020202020204" pitchFamily="34" charset="0"/>
                <a:cs typeface="Arial" panose="020B0604020202020204" pitchFamily="34" charset="0"/>
              </a:rPr>
              <a:t> by the </a:t>
            </a:r>
            <a:r>
              <a:rPr lang="it-IT" sz="1200" b="0" err="1">
                <a:latin typeface="Arial" panose="020B0604020202020204" pitchFamily="34" charset="0"/>
                <a:cs typeface="Arial" panose="020B0604020202020204" pitchFamily="34" charset="0"/>
              </a:rPr>
              <a:t>visualizer</a:t>
            </a:r>
            <a:r>
              <a:rPr lang="it-IT" sz="1200" b="0">
                <a:latin typeface="Arial" panose="020B0604020202020204" pitchFamily="34" charset="0"/>
                <a:cs typeface="Arial" panose="020B0604020202020204" pitchFamily="34" charset="0"/>
              </a:rPr>
              <a:t> for </a:t>
            </a:r>
            <a:r>
              <a:rPr lang="it-IT" sz="1200" b="0" err="1">
                <a:latin typeface="Arial" panose="020B0604020202020204" pitchFamily="34" charset="0"/>
                <a:cs typeface="Arial" panose="020B0604020202020204" pitchFamily="34" charset="0"/>
              </a:rPr>
              <a:t>our</a:t>
            </a:r>
            <a:r>
              <a:rPr lang="it-IT" sz="1200" b="0">
                <a:latin typeface="Arial" panose="020B0604020202020204" pitchFamily="34" charset="0"/>
                <a:cs typeface="Arial" panose="020B0604020202020204" pitchFamily="34" charset="0"/>
              </a:rPr>
              <a:t> model so far…</a:t>
            </a:r>
          </a:p>
          <a:p>
            <a:endParaRPr lang="en-US"/>
          </a:p>
        </p:txBody>
      </p:sp>
      <p:sp>
        <p:nvSpPr>
          <p:cNvPr id="4" name="Slide Number Placeholder 3"/>
          <p:cNvSpPr>
            <a:spLocks noGrp="1"/>
          </p:cNvSpPr>
          <p:nvPr>
            <p:ph type="sldNum" sz="quarter" idx="5"/>
          </p:nvPr>
        </p:nvSpPr>
        <p:spPr/>
        <p:txBody>
          <a:bodyPr/>
          <a:lstStyle/>
          <a:p>
            <a:fld id="{591CF851-BF4C-8348-9AA5-43EDF79DE9C7}" type="slidenum">
              <a:rPr lang="it-IT" smtClean="0"/>
              <a:t>29</a:t>
            </a:fld>
            <a:endParaRPr lang="it-IT"/>
          </a:p>
        </p:txBody>
      </p:sp>
    </p:spTree>
    <p:extLst>
      <p:ext uri="{BB962C8B-B14F-4D97-AF65-F5344CB8AC3E}">
        <p14:creationId xmlns:p14="http://schemas.microsoft.com/office/powerpoint/2010/main" val="1968423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r>
              <a:rPr lang="en-US" sz="1200">
                <a:latin typeface="Arial"/>
                <a:cs typeface="Arial"/>
              </a:rPr>
              <a:t>I remind you what a distributed system is: it is </a:t>
            </a:r>
            <a:r>
              <a:rPr lang="en-US" sz="1200" b="0" i="0">
                <a:effectLst/>
                <a:latin typeface="Arial" panose="020B0604020202020204" pitchFamily="34" charset="0"/>
                <a:cs typeface="Arial" panose="020B0604020202020204" pitchFamily="34" charset="0"/>
              </a:rPr>
              <a:t>a collection of independent components located on different systems, sharing messages in order to operate as a single unit. It is basically a </a:t>
            </a:r>
            <a:r>
              <a:rPr lang="en-US" b="0" i="0">
                <a:solidFill>
                  <a:srgbClr val="3D3D4E"/>
                </a:solidFill>
                <a:effectLst/>
                <a:latin typeface="Droid Serif"/>
              </a:rPr>
              <a:t>collection of computers that work together to form a single computer for the end-user</a:t>
            </a:r>
            <a:r>
              <a:rPr lang="en-US" b="0" i="0">
                <a:solidFill>
                  <a:srgbClr val="111111"/>
                </a:solidFill>
                <a:effectLst/>
                <a:latin typeface="-apple-system"/>
              </a:rPr>
              <a:t>...</a:t>
            </a:r>
            <a:endParaRPr lang="en-US" b="0"/>
          </a:p>
        </p:txBody>
      </p:sp>
      <p:sp>
        <p:nvSpPr>
          <p:cNvPr id="4" name="Slide Number Placeholder 3"/>
          <p:cNvSpPr>
            <a:spLocks noGrp="1"/>
          </p:cNvSpPr>
          <p:nvPr>
            <p:ph type="sldNum" sz="quarter" idx="5"/>
          </p:nvPr>
        </p:nvSpPr>
        <p:spPr/>
        <p:txBody>
          <a:bodyPr/>
          <a:lstStyle/>
          <a:p>
            <a:fld id="{591CF851-BF4C-8348-9AA5-43EDF79DE9C7}" type="slidenum">
              <a:rPr lang="it-IT" smtClean="0"/>
              <a:t>3</a:t>
            </a:fld>
            <a:endParaRPr lang="it-IT"/>
          </a:p>
        </p:txBody>
      </p:sp>
    </p:spTree>
    <p:extLst>
      <p:ext uri="{BB962C8B-B14F-4D97-AF65-F5344CB8AC3E}">
        <p14:creationId xmlns:p14="http://schemas.microsoft.com/office/powerpoint/2010/main" val="332989397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a:t>…Now, </a:t>
            </a:r>
            <a:r>
              <a:rPr lang="it-IT" sz="1200" b="0">
                <a:latin typeface="Arial" panose="020B0604020202020204" pitchFamily="34" charset="0"/>
                <a:cs typeface="Arial" panose="020B0604020202020204" pitchFamily="34" charset="0"/>
              </a:rPr>
              <a:t>How can </a:t>
            </a:r>
            <a:r>
              <a:rPr lang="it-IT" sz="1200" b="0" err="1">
                <a:latin typeface="Arial" panose="020B0604020202020204" pitchFamily="34" charset="0"/>
                <a:cs typeface="Arial" panose="020B0604020202020204" pitchFamily="34" charset="0"/>
              </a:rPr>
              <a:t>we</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write</a:t>
            </a:r>
            <a:r>
              <a:rPr lang="it-IT" sz="1200" b="0">
                <a:latin typeface="Arial" panose="020B0604020202020204" pitchFamily="34" charset="0"/>
                <a:cs typeface="Arial" panose="020B0604020202020204" pitchFamily="34" charset="0"/>
              </a:rPr>
              <a:t> a </a:t>
            </a:r>
            <a:r>
              <a:rPr lang="it-IT" sz="1200" b="0" err="1">
                <a:latin typeface="Arial" panose="020B0604020202020204" pitchFamily="34" charset="0"/>
                <a:cs typeface="Arial" panose="020B0604020202020204" pitchFamily="34" charset="0"/>
              </a:rPr>
              <a:t>function</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that</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defines</a:t>
            </a:r>
            <a:r>
              <a:rPr lang="it-IT" sz="1200" b="0">
                <a:latin typeface="Arial" panose="020B0604020202020204" pitchFamily="34" charset="0"/>
                <a:cs typeface="Arial" panose="020B0604020202020204" pitchFamily="34" charset="0"/>
              </a:rPr>
              <a:t> the </a:t>
            </a:r>
            <a:r>
              <a:rPr lang="it-IT" sz="1200" b="0" err="1">
                <a:latin typeface="Arial" panose="020B0604020202020204" pitchFamily="34" charset="0"/>
                <a:cs typeface="Arial" panose="020B0604020202020204" pitchFamily="34" charset="0"/>
              </a:rPr>
              <a:t>movement</a:t>
            </a:r>
            <a:r>
              <a:rPr lang="it-IT" sz="1200" b="0">
                <a:latin typeface="Arial" panose="020B0604020202020204" pitchFamily="34" charset="0"/>
                <a:cs typeface="Arial" panose="020B0604020202020204" pitchFamily="34" charset="0"/>
              </a:rPr>
              <a:t> of a </a:t>
            </a:r>
            <a:r>
              <a:rPr lang="it-IT" sz="1200" b="0" err="1">
                <a:latin typeface="Arial" panose="020B0604020202020204" pitchFamily="34" charset="0"/>
                <a:cs typeface="Arial" panose="020B0604020202020204" pitchFamily="34" charset="0"/>
              </a:rPr>
              <a:t>person</a:t>
            </a:r>
            <a:r>
              <a:rPr lang="it-IT" sz="1200" b="0">
                <a:latin typeface="Arial" panose="020B0604020202020204" pitchFamily="34" charset="0"/>
                <a:cs typeface="Arial" panose="020B0604020202020204" pitchFamily="34" charset="0"/>
              </a:rPr>
              <a:t> 'p' to a city 'c’ ? </a:t>
            </a:r>
            <a:r>
              <a:rPr lang="it-IT" sz="1200" b="0" err="1">
                <a:latin typeface="Arial" panose="020B0604020202020204" pitchFamily="34" charset="0"/>
                <a:cs typeface="Arial" panose="020B0604020202020204" pitchFamily="34" charset="0"/>
              </a:rPr>
              <a:t>What</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conditions</a:t>
            </a:r>
            <a:r>
              <a:rPr lang="it-IT" sz="1200" b="0">
                <a:latin typeface="Arial" panose="020B0604020202020204" pitchFamily="34" charset="0"/>
                <a:cs typeface="Arial" panose="020B0604020202020204" pitchFamily="34" charset="0"/>
              </a:rPr>
              <a:t> must be </a:t>
            </a:r>
            <a:r>
              <a:rPr lang="it-IT" sz="1200" b="0" err="1">
                <a:latin typeface="Arial" panose="020B0604020202020204" pitchFamily="34" charset="0"/>
                <a:cs typeface="Arial" panose="020B0604020202020204" pitchFamily="34" charset="0"/>
              </a:rPr>
              <a:t>applied</a:t>
            </a:r>
            <a:r>
              <a:rPr lang="it-IT" sz="1200" b="0">
                <a:latin typeface="Arial" panose="020B0604020202020204" pitchFamily="34" charset="0"/>
                <a:cs typeface="Arial" panose="020B0604020202020204" pitchFamily="34" charset="0"/>
              </a:rPr>
              <a:t> so </a:t>
            </a:r>
            <a:r>
              <a:rPr lang="it-IT" sz="1200" b="0" err="1">
                <a:latin typeface="Arial" panose="020B0604020202020204" pitchFamily="34" charset="0"/>
                <a:cs typeface="Arial" panose="020B0604020202020204" pitchFamily="34" charset="0"/>
              </a:rPr>
              <a:t>that</a:t>
            </a:r>
            <a:r>
              <a:rPr lang="it-IT" sz="1200" b="0">
                <a:latin typeface="Arial" panose="020B0604020202020204" pitchFamily="34" charset="0"/>
                <a:cs typeface="Arial" panose="020B0604020202020204" pitchFamily="34" charset="0"/>
              </a:rPr>
              <a:t> the </a:t>
            </a:r>
            <a:r>
              <a:rPr lang="it-IT" sz="1200" b="0" err="1">
                <a:latin typeface="Arial" panose="020B0604020202020204" pitchFamily="34" charset="0"/>
                <a:cs typeface="Arial" panose="020B0604020202020204" pitchFamily="34" charset="0"/>
              </a:rPr>
              <a:t>logic</a:t>
            </a:r>
            <a:r>
              <a:rPr lang="it-IT" sz="1200" b="0">
                <a:latin typeface="Arial" panose="020B0604020202020204" pitchFamily="34" charset="0"/>
                <a:cs typeface="Arial" panose="020B0604020202020204" pitchFamily="34" charset="0"/>
              </a:rPr>
              <a:t> of the system </a:t>
            </a:r>
            <a:r>
              <a:rPr lang="it-IT" sz="1200" b="0" err="1">
                <a:latin typeface="Arial" panose="020B0604020202020204" pitchFamily="34" charset="0"/>
                <a:cs typeface="Arial" panose="020B0604020202020204" pitchFamily="34" charset="0"/>
              </a:rPr>
              <a:t>does</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not</a:t>
            </a:r>
            <a:r>
              <a:rPr lang="it-IT" sz="1200" b="0">
                <a:latin typeface="Arial" panose="020B0604020202020204" pitchFamily="34" charset="0"/>
                <a:cs typeface="Arial" panose="020B0604020202020204" pitchFamily="34" charset="0"/>
              </a:rPr>
              <a:t> break down?. . . </a:t>
            </a:r>
          </a:p>
          <a:p>
            <a:pPr marL="342900" indent="-342900">
              <a:buFont typeface="Wingdings" panose="05000000000000000000" pitchFamily="2" charset="2"/>
              <a:buChar char="Ø"/>
            </a:pPr>
            <a:r>
              <a:rPr lang="it-IT" sz="1200" b="0">
                <a:latin typeface="Arial" panose="020B0604020202020204" pitchFamily="34" charset="0"/>
                <a:cs typeface="Arial" panose="020B0604020202020204" pitchFamily="34" charset="0"/>
              </a:rPr>
              <a:t>The city ‘c’ must be </a:t>
            </a:r>
            <a:r>
              <a:rPr lang="it-IT" sz="1200" b="0" err="1">
                <a:latin typeface="Arial" panose="020B0604020202020204" pitchFamily="34" charset="0"/>
                <a:cs typeface="Arial" panose="020B0604020202020204" pitchFamily="34" charset="0"/>
              </a:rPr>
              <a:t>linked</a:t>
            </a:r>
            <a:r>
              <a:rPr lang="it-IT" sz="1200" b="0">
                <a:latin typeface="Arial" panose="020B0604020202020204" pitchFamily="34" charset="0"/>
                <a:cs typeface="Arial" panose="020B0604020202020204" pitchFamily="34" charset="0"/>
              </a:rPr>
              <a:t> to the one </a:t>
            </a:r>
            <a:r>
              <a:rPr lang="it-IT" sz="1200" b="0" err="1">
                <a:latin typeface="Arial" panose="020B0604020202020204" pitchFamily="34" charset="0"/>
                <a:cs typeface="Arial" panose="020B0604020202020204" pitchFamily="34" charset="0"/>
              </a:rPr>
              <a:t>where</a:t>
            </a:r>
            <a:r>
              <a:rPr lang="it-IT" sz="1200" b="0">
                <a:latin typeface="Arial" panose="020B0604020202020204" pitchFamily="34" charset="0"/>
                <a:cs typeface="Arial" panose="020B0604020202020204" pitchFamily="34" charset="0"/>
              </a:rPr>
              <a:t> I </a:t>
            </a:r>
            <a:r>
              <a:rPr lang="it-IT" sz="1200" b="0" err="1">
                <a:latin typeface="Arial" panose="020B0604020202020204" pitchFamily="34" charset="0"/>
                <a:cs typeface="Arial" panose="020B0604020202020204" pitchFamily="34" charset="0"/>
              </a:rPr>
              <a:t>am</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currently</a:t>
            </a:r>
            <a:r>
              <a:rPr lang="it-IT" sz="1200" b="0">
                <a:latin typeface="Arial" panose="020B0604020202020204" pitchFamily="34" charset="0"/>
                <a:cs typeface="Arial" panose="020B0604020202020204" pitchFamily="34" charset="0"/>
              </a:rPr>
              <a:t> in</a:t>
            </a:r>
          </a:p>
          <a:p>
            <a:pPr marL="342900" indent="-342900">
              <a:buFont typeface="Wingdings" panose="05000000000000000000" pitchFamily="2" charset="2"/>
              <a:buChar char="Ø"/>
            </a:pPr>
            <a:r>
              <a:rPr lang="it-IT" sz="1200" b="0">
                <a:latin typeface="Arial" panose="020B0604020202020204" pitchFamily="34" charset="0"/>
                <a:cs typeface="Arial" panose="020B0604020202020204" pitchFamily="34" charset="0"/>
              </a:rPr>
              <a:t>I must </a:t>
            </a:r>
            <a:r>
              <a:rPr lang="it-IT" sz="1200" b="0" err="1">
                <a:latin typeface="Arial" panose="020B0604020202020204" pitchFamily="34" charset="0"/>
                <a:cs typeface="Arial" panose="020B0604020202020204" pitchFamily="34" charset="0"/>
              </a:rPr>
              <a:t>have</a:t>
            </a:r>
            <a:r>
              <a:rPr lang="it-IT" sz="1200" b="0">
                <a:latin typeface="Arial" panose="020B0604020202020204" pitchFamily="34" charset="0"/>
                <a:cs typeface="Arial" panose="020B0604020202020204" pitchFamily="34" charset="0"/>
              </a:rPr>
              <a:t> the pass for the city ‘c’ </a:t>
            </a:r>
          </a:p>
          <a:p>
            <a:pPr marL="342900" indent="-342900">
              <a:buFont typeface="Wingdings" panose="05000000000000000000" pitchFamily="2" charset="2"/>
              <a:buChar char="Ø"/>
            </a:pPr>
            <a:r>
              <a:rPr lang="it-IT" sz="1200" b="0">
                <a:latin typeface="Arial" panose="020B0604020202020204" pitchFamily="34" charset="0"/>
                <a:cs typeface="Arial" panose="020B0604020202020204" pitchFamily="34" charset="0"/>
              </a:rPr>
              <a:t>I must </a:t>
            </a:r>
            <a:r>
              <a:rPr lang="it-IT" sz="1200" b="0" err="1">
                <a:latin typeface="Arial" panose="020B0604020202020204" pitchFamily="34" charset="0"/>
                <a:cs typeface="Arial" panose="020B0604020202020204" pitchFamily="34" charset="0"/>
              </a:rPr>
              <a:t>not</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have</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visited</a:t>
            </a:r>
            <a:r>
              <a:rPr lang="it-IT" sz="1200" b="0">
                <a:latin typeface="Arial" panose="020B0604020202020204" pitchFamily="34" charset="0"/>
                <a:cs typeface="Arial" panose="020B0604020202020204" pitchFamily="34" charset="0"/>
              </a:rPr>
              <a:t> city ‘c’ </a:t>
            </a:r>
            <a:r>
              <a:rPr lang="it-IT" sz="1200" b="0" err="1">
                <a:latin typeface="Arial" panose="020B0604020202020204" pitchFamily="34" charset="0"/>
                <a:cs typeface="Arial" panose="020B0604020202020204" pitchFamily="34" charset="0"/>
              </a:rPr>
              <a:t>before</a:t>
            </a:r>
            <a:endParaRPr lang="it-IT" sz="1200" b="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it-IT" sz="1200" b="0">
                <a:latin typeface="Arial" panose="020B0604020202020204" pitchFamily="34" charset="0"/>
                <a:cs typeface="Arial" panose="020B0604020202020204" pitchFamily="34" charset="0"/>
              </a:rPr>
              <a:t>The city ’c’ must be </a:t>
            </a:r>
            <a:r>
              <a:rPr lang="it-IT" sz="1200" b="0" err="1">
                <a:latin typeface="Arial" panose="020B0604020202020204" pitchFamily="34" charset="0"/>
                <a:cs typeface="Arial" panose="020B0604020202020204" pitchFamily="34" charset="0"/>
              </a:rPr>
              <a:t>different</a:t>
            </a:r>
            <a:r>
              <a:rPr lang="it-IT" sz="1200" b="0">
                <a:latin typeface="Arial" panose="020B0604020202020204" pitchFamily="34" charset="0"/>
                <a:cs typeface="Arial" panose="020B0604020202020204" pitchFamily="34" charset="0"/>
              </a:rPr>
              <a:t> from the one I </a:t>
            </a:r>
            <a:r>
              <a:rPr lang="it-IT" sz="1200" b="0" err="1">
                <a:latin typeface="Arial" panose="020B0604020202020204" pitchFamily="34" charset="0"/>
                <a:cs typeface="Arial" panose="020B0604020202020204" pitchFamily="34" charset="0"/>
              </a:rPr>
              <a:t>am</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currently</a:t>
            </a:r>
            <a:r>
              <a:rPr lang="it-IT" sz="1200" b="0">
                <a:latin typeface="Arial" panose="020B0604020202020204" pitchFamily="34" charset="0"/>
                <a:cs typeface="Arial" panose="020B0604020202020204" pitchFamily="34" charset="0"/>
              </a:rPr>
              <a:t> in </a:t>
            </a:r>
          </a:p>
          <a:p>
            <a:pPr marL="342900" indent="-342900">
              <a:buFont typeface="Wingdings" panose="05000000000000000000" pitchFamily="2" charset="2"/>
              <a:buChar char="Ø"/>
            </a:pPr>
            <a:r>
              <a:rPr lang="it-IT" sz="1200" b="0">
                <a:latin typeface="Arial" panose="020B0604020202020204" pitchFamily="34" charset="0"/>
                <a:cs typeface="Arial" panose="020B0604020202020204" pitchFamily="34" charset="0"/>
              </a:rPr>
              <a:t>The place </a:t>
            </a:r>
            <a:r>
              <a:rPr lang="it-IT" sz="1200" b="0" err="1">
                <a:latin typeface="Arial" panose="020B0604020202020204" pitchFamily="34" charset="0"/>
                <a:cs typeface="Arial" panose="020B0604020202020204" pitchFamily="34" charset="0"/>
              </a:rPr>
              <a:t>where</a:t>
            </a:r>
            <a:r>
              <a:rPr lang="it-IT" sz="1200" b="0">
                <a:latin typeface="Arial" panose="020B0604020202020204" pitchFamily="34" charset="0"/>
                <a:cs typeface="Arial" panose="020B0604020202020204" pitchFamily="34" charset="0"/>
              </a:rPr>
              <a:t> I </a:t>
            </a:r>
            <a:r>
              <a:rPr lang="it-IT" sz="1200" b="0" err="1">
                <a:latin typeface="Arial" panose="020B0604020202020204" pitchFamily="34" charset="0"/>
                <a:cs typeface="Arial" panose="020B0604020202020204" pitchFamily="34" charset="0"/>
              </a:rPr>
              <a:t>will</a:t>
            </a:r>
            <a:r>
              <a:rPr lang="it-IT" sz="1200" b="0">
                <a:latin typeface="Arial" panose="020B0604020202020204" pitchFamily="34" charset="0"/>
                <a:cs typeface="Arial" panose="020B0604020202020204" pitchFamily="34" charset="0"/>
              </a:rPr>
              <a:t> be in the </a:t>
            </a:r>
            <a:r>
              <a:rPr lang="it-IT" sz="1200" b="0" err="1">
                <a:latin typeface="Arial" panose="020B0604020202020204" pitchFamily="34" charset="0"/>
                <a:cs typeface="Arial" panose="020B0604020202020204" pitchFamily="34" charset="0"/>
              </a:rPr>
              <a:t>next</a:t>
            </a:r>
            <a:r>
              <a:rPr lang="it-IT" sz="1200" b="0">
                <a:latin typeface="Arial" panose="020B0604020202020204" pitchFamily="34" charset="0"/>
                <a:cs typeface="Arial" panose="020B0604020202020204" pitchFamily="34" charset="0"/>
              </a:rPr>
              <a:t> state </a:t>
            </a:r>
            <a:r>
              <a:rPr lang="it-IT" sz="1200" b="0" err="1">
                <a:latin typeface="Arial" panose="020B0604020202020204" pitchFamily="34" charset="0"/>
                <a:cs typeface="Arial" panose="020B0604020202020204" pitchFamily="34" charset="0"/>
              </a:rPr>
              <a:t>becomes</a:t>
            </a:r>
            <a:r>
              <a:rPr lang="it-IT" sz="1200" b="0">
                <a:latin typeface="Arial" panose="020B0604020202020204" pitchFamily="34" charset="0"/>
                <a:cs typeface="Arial" panose="020B0604020202020204" pitchFamily="34" charset="0"/>
              </a:rPr>
              <a:t> ‘c’ </a:t>
            </a:r>
          </a:p>
          <a:p>
            <a:pPr marL="342900" indent="-342900">
              <a:buFont typeface="Wingdings" panose="05000000000000000000" pitchFamily="2" charset="2"/>
              <a:buChar char="Ø"/>
            </a:pPr>
            <a:r>
              <a:rPr lang="it-IT" sz="1200" b="0">
                <a:latin typeface="Arial" panose="020B0604020202020204" pitchFamily="34" charset="0"/>
                <a:cs typeface="Arial" panose="020B0604020202020204" pitchFamily="34" charset="0"/>
              </a:rPr>
              <a:t>’c’  </a:t>
            </a:r>
            <a:r>
              <a:rPr lang="it-IT" sz="1200" b="0" err="1">
                <a:latin typeface="Arial" panose="020B0604020202020204" pitchFamily="34" charset="0"/>
                <a:cs typeface="Arial" panose="020B0604020202020204" pitchFamily="34" charset="0"/>
              </a:rPr>
              <a:t>will</a:t>
            </a:r>
            <a:r>
              <a:rPr lang="it-IT" sz="1200" b="0">
                <a:latin typeface="Arial" panose="020B0604020202020204" pitchFamily="34" charset="0"/>
                <a:cs typeface="Arial" panose="020B0604020202020204" pitchFamily="34" charset="0"/>
              </a:rPr>
              <a:t> be </a:t>
            </a:r>
            <a:r>
              <a:rPr lang="it-IT" sz="1200" b="0" err="1">
                <a:latin typeface="Arial" panose="020B0604020202020204" pitchFamily="34" charset="0"/>
                <a:cs typeface="Arial" panose="020B0604020202020204" pitchFamily="34" charset="0"/>
              </a:rPr>
              <a:t>among</a:t>
            </a:r>
            <a:r>
              <a:rPr lang="it-IT" sz="1200" b="0">
                <a:latin typeface="Arial" panose="020B0604020202020204" pitchFamily="34" charset="0"/>
                <a:cs typeface="Arial" panose="020B0604020202020204" pitchFamily="34" charset="0"/>
              </a:rPr>
              <a:t> the </a:t>
            </a:r>
            <a:r>
              <a:rPr lang="it-IT" sz="1200" b="0" err="1">
                <a:latin typeface="Arial" panose="020B0604020202020204" pitchFamily="34" charset="0"/>
                <a:cs typeface="Arial" panose="020B0604020202020204" pitchFamily="34" charset="0"/>
              </a:rPr>
              <a:t>visited</a:t>
            </a:r>
            <a:r>
              <a:rPr lang="it-IT" sz="1200" b="0">
                <a:latin typeface="Arial" panose="020B0604020202020204" pitchFamily="34" charset="0"/>
                <a:cs typeface="Arial" panose="020B0604020202020204" pitchFamily="34" charset="0"/>
              </a:rPr>
              <a:t> cities</a:t>
            </a:r>
          </a:p>
          <a:p>
            <a:endParaRPr lang="it-IT" sz="1200">
              <a:latin typeface="Arial" panose="020B0604020202020204" pitchFamily="34" charset="0"/>
              <a:cs typeface="Arial" panose="020B0604020202020204" pitchFamily="34" charset="0"/>
            </a:endParaRPr>
          </a:p>
          <a:p>
            <a:endParaRPr lang="it-IT" sz="1200">
              <a:latin typeface="Arial" panose="020B0604020202020204" pitchFamily="34" charset="0"/>
              <a:cs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591CF851-BF4C-8348-9AA5-43EDF79DE9C7}" type="slidenum">
              <a:rPr lang="it-IT" smtClean="0"/>
              <a:t>30</a:t>
            </a:fld>
            <a:endParaRPr lang="it-IT"/>
          </a:p>
        </p:txBody>
      </p:sp>
    </p:spTree>
    <p:extLst>
      <p:ext uri="{BB962C8B-B14F-4D97-AF65-F5344CB8AC3E}">
        <p14:creationId xmlns:p14="http://schemas.microsoft.com/office/powerpoint/2010/main" val="911202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define the predicate that represents the travel of a person from one city to another and therefore defines the state transition of our model. We say that </a:t>
            </a:r>
            <a:r>
              <a:rPr lang="it-IT" sz="1200" b="0" dirty="0">
                <a:solidFill>
                  <a:srgbClr val="4AC681"/>
                </a:solidFill>
                <a:latin typeface="Consolas"/>
                <a:cs typeface="Consolas" panose="020B0609020204030204" pitchFamily="49" charset="0"/>
              </a:rPr>
              <a:t>Given a </a:t>
            </a:r>
            <a:r>
              <a:rPr lang="it-IT" sz="1200" b="0" dirty="0" err="1">
                <a:solidFill>
                  <a:srgbClr val="4AC681"/>
                </a:solidFill>
                <a:latin typeface="Consolas"/>
                <a:cs typeface="Consolas" panose="020B0609020204030204" pitchFamily="49" charset="0"/>
              </a:rPr>
              <a:t>person</a:t>
            </a:r>
            <a:r>
              <a:rPr lang="it-IT" sz="1200" b="0" dirty="0">
                <a:solidFill>
                  <a:srgbClr val="4AC681"/>
                </a:solidFill>
                <a:latin typeface="Consolas"/>
                <a:cs typeface="Consolas" panose="020B0609020204030204" pitchFamily="49" charset="0"/>
              </a:rPr>
              <a:t> p and a city c , </a:t>
            </a:r>
            <a:r>
              <a:rPr lang="it-IT" sz="1200" b="0" dirty="0" err="1">
                <a:solidFill>
                  <a:srgbClr val="4AC681"/>
                </a:solidFill>
                <a:latin typeface="Consolas"/>
                <a:cs typeface="Consolas" panose="020B0609020204030204" pitchFamily="49" charset="0"/>
              </a:rPr>
              <a:t>person</a:t>
            </a:r>
            <a:r>
              <a:rPr lang="it-IT" sz="1200" b="0" dirty="0">
                <a:solidFill>
                  <a:srgbClr val="4AC681"/>
                </a:solidFill>
                <a:latin typeface="Consolas"/>
                <a:cs typeface="Consolas" panose="020B0609020204030204" pitchFamily="49" charset="0"/>
              </a:rPr>
              <a:t> p </a:t>
            </a:r>
            <a:r>
              <a:rPr lang="it-IT" sz="1200" b="0" dirty="0" err="1">
                <a:solidFill>
                  <a:srgbClr val="4AC681"/>
                </a:solidFill>
                <a:latin typeface="Consolas"/>
                <a:cs typeface="Consolas" panose="020B0609020204030204" pitchFamily="49" charset="0"/>
              </a:rPr>
              <a:t>moves</a:t>
            </a:r>
            <a:r>
              <a:rPr lang="it-IT" sz="1200" b="0" dirty="0">
                <a:solidFill>
                  <a:srgbClr val="4AC681"/>
                </a:solidFill>
                <a:latin typeface="Consolas"/>
                <a:cs typeface="Consolas" panose="020B0609020204030204" pitchFamily="49" charset="0"/>
              </a:rPr>
              <a:t> to c </a:t>
            </a:r>
            <a:r>
              <a:rPr lang="it-IT" sz="1200" b="0" dirty="0" err="1">
                <a:solidFill>
                  <a:srgbClr val="4AC681"/>
                </a:solidFill>
                <a:latin typeface="Consolas"/>
                <a:cs typeface="Consolas" panose="020B0609020204030204" pitchFamily="49" charset="0"/>
              </a:rPr>
              <a:t>if</a:t>
            </a:r>
            <a:r>
              <a:rPr lang="it-IT" sz="1200" b="0" dirty="0">
                <a:solidFill>
                  <a:srgbClr val="4AC681"/>
                </a:solidFill>
                <a:latin typeface="Consolas"/>
                <a:cs typeface="Consolas" panose="020B0609020204030204" pitchFamily="49" charset="0"/>
              </a:rPr>
              <a:t> c </a:t>
            </a:r>
            <a:r>
              <a:rPr lang="it-IT" dirty="0" err="1">
                <a:solidFill>
                  <a:srgbClr val="4AC681"/>
                </a:solidFill>
                <a:latin typeface="Consolas"/>
                <a:cs typeface="Consolas" panose="020B0609020204030204" pitchFamily="49" charset="0"/>
              </a:rPr>
              <a:t>is</a:t>
            </a:r>
            <a:r>
              <a:rPr lang="it-IT" dirty="0">
                <a:solidFill>
                  <a:srgbClr val="4AC681"/>
                </a:solidFill>
                <a:latin typeface="Consolas"/>
                <a:cs typeface="Consolas" panose="020B0609020204030204" pitchFamily="49" charset="0"/>
              </a:rPr>
              <a:t> </a:t>
            </a:r>
            <a:r>
              <a:rPr lang="it-IT" sz="1200" b="0" dirty="0" err="1">
                <a:solidFill>
                  <a:srgbClr val="4AC681"/>
                </a:solidFill>
                <a:latin typeface="Consolas"/>
                <a:cs typeface="Consolas" panose="020B0609020204030204" pitchFamily="49" charset="0"/>
              </a:rPr>
              <a:t>connected</a:t>
            </a:r>
            <a:r>
              <a:rPr lang="it-IT" sz="1200" b="0" dirty="0">
                <a:solidFill>
                  <a:srgbClr val="4AC681"/>
                </a:solidFill>
                <a:latin typeface="Consolas"/>
                <a:cs typeface="Consolas" panose="020B0609020204030204" pitchFamily="49" charset="0"/>
              </a:rPr>
              <a:t> to the city </a:t>
            </a:r>
            <a:r>
              <a:rPr lang="it-IT" sz="1200" b="0" dirty="0" err="1">
                <a:solidFill>
                  <a:srgbClr val="4AC681"/>
                </a:solidFill>
                <a:latin typeface="Consolas"/>
                <a:cs typeface="Consolas" panose="020B0609020204030204" pitchFamily="49" charset="0"/>
              </a:rPr>
              <a:t>where</a:t>
            </a:r>
            <a:r>
              <a:rPr lang="it-IT" sz="1200" b="0" dirty="0">
                <a:solidFill>
                  <a:srgbClr val="4AC681"/>
                </a:solidFill>
                <a:latin typeface="Consolas"/>
                <a:cs typeface="Consolas" panose="020B0609020204030204" pitchFamily="49" charset="0"/>
              </a:rPr>
              <a:t> p </a:t>
            </a:r>
            <a:r>
              <a:rPr lang="it-IT" sz="1200" b="0" dirty="0" err="1">
                <a:solidFill>
                  <a:srgbClr val="4AC681"/>
                </a:solidFill>
                <a:latin typeface="Consolas"/>
                <a:cs typeface="Consolas" panose="020B0609020204030204" pitchFamily="49" charset="0"/>
              </a:rPr>
              <a:t>is</a:t>
            </a:r>
            <a:r>
              <a:rPr lang="it-IT" sz="1200" b="0" dirty="0">
                <a:solidFill>
                  <a:srgbClr val="4AC681"/>
                </a:solidFill>
                <a:latin typeface="Consolas"/>
                <a:cs typeface="Consolas" panose="020B0609020204030204" pitchFamily="49" charset="0"/>
              </a:rPr>
              <a:t> in the </a:t>
            </a:r>
            <a:r>
              <a:rPr lang="it-IT" sz="1200" b="0" dirty="0" err="1">
                <a:solidFill>
                  <a:srgbClr val="4AC681"/>
                </a:solidFill>
                <a:latin typeface="Consolas"/>
                <a:cs typeface="Consolas" panose="020B0609020204030204" pitchFamily="49" charset="0"/>
              </a:rPr>
              <a:t>current</a:t>
            </a:r>
            <a:r>
              <a:rPr lang="it-IT" sz="1200" b="0" dirty="0">
                <a:solidFill>
                  <a:srgbClr val="4AC681"/>
                </a:solidFill>
                <a:latin typeface="Consolas"/>
                <a:cs typeface="Consolas" panose="020B0609020204030204" pitchFamily="49" charset="0"/>
              </a:rPr>
              <a:t> state and c </a:t>
            </a:r>
            <a:r>
              <a:rPr lang="it-IT" sz="1200" b="0" dirty="0" err="1">
                <a:solidFill>
                  <a:srgbClr val="4AC681"/>
                </a:solidFill>
                <a:latin typeface="Consolas"/>
                <a:cs typeface="Consolas" panose="020B0609020204030204" pitchFamily="49" charset="0"/>
              </a:rPr>
              <a:t>is</a:t>
            </a:r>
            <a:r>
              <a:rPr lang="it-IT" sz="1200" b="0" dirty="0">
                <a:solidFill>
                  <a:srgbClr val="4AC681"/>
                </a:solidFill>
                <a:latin typeface="Consolas"/>
                <a:cs typeface="Consolas" panose="020B0609020204030204" pitchFamily="49" charset="0"/>
              </a:rPr>
              <a:t> </a:t>
            </a:r>
            <a:r>
              <a:rPr lang="it-IT" sz="1200" b="0" dirty="0" err="1">
                <a:solidFill>
                  <a:srgbClr val="4AC681"/>
                </a:solidFill>
                <a:latin typeface="Consolas"/>
                <a:cs typeface="Consolas" panose="020B0609020204030204" pitchFamily="49" charset="0"/>
              </a:rPr>
              <a:t>different</a:t>
            </a:r>
            <a:r>
              <a:rPr lang="it-IT" sz="1200" b="0" dirty="0">
                <a:solidFill>
                  <a:srgbClr val="4AC681"/>
                </a:solidFill>
                <a:latin typeface="Consolas"/>
                <a:cs typeface="Consolas" panose="020B0609020204030204" pitchFamily="49" charset="0"/>
              </a:rPr>
              <a:t> from the city </a:t>
            </a:r>
            <a:r>
              <a:rPr lang="it-IT" sz="1200" b="0" dirty="0" err="1">
                <a:solidFill>
                  <a:srgbClr val="4AC681"/>
                </a:solidFill>
                <a:latin typeface="Consolas"/>
                <a:cs typeface="Consolas" panose="020B0609020204030204" pitchFamily="49" charset="0"/>
              </a:rPr>
              <a:t>where</a:t>
            </a:r>
            <a:r>
              <a:rPr lang="it-IT" sz="1200" b="0" dirty="0">
                <a:solidFill>
                  <a:srgbClr val="4AC681"/>
                </a:solidFill>
                <a:latin typeface="Consolas"/>
                <a:cs typeface="Consolas" panose="020B0609020204030204" pitchFamily="49" charset="0"/>
              </a:rPr>
              <a:t> p </a:t>
            </a:r>
            <a:r>
              <a:rPr lang="it-IT" sz="1200" b="0" dirty="0" err="1">
                <a:solidFill>
                  <a:srgbClr val="4AC681"/>
                </a:solidFill>
                <a:latin typeface="Consolas"/>
                <a:cs typeface="Consolas" panose="020B0609020204030204" pitchFamily="49" charset="0"/>
              </a:rPr>
              <a:t>is</a:t>
            </a:r>
            <a:r>
              <a:rPr lang="it-IT" sz="1200" b="0" dirty="0">
                <a:solidFill>
                  <a:srgbClr val="4AC681"/>
                </a:solidFill>
                <a:latin typeface="Consolas"/>
                <a:cs typeface="Consolas" panose="020B0609020204030204" pitchFamily="49" charset="0"/>
              </a:rPr>
              <a:t> in the </a:t>
            </a:r>
            <a:r>
              <a:rPr lang="it-IT" sz="1200" b="0" dirty="0" err="1">
                <a:solidFill>
                  <a:srgbClr val="4AC681"/>
                </a:solidFill>
                <a:latin typeface="Consolas"/>
                <a:cs typeface="Consolas" panose="020B0609020204030204" pitchFamily="49" charset="0"/>
              </a:rPr>
              <a:t>current</a:t>
            </a:r>
            <a:r>
              <a:rPr lang="it-IT" sz="1200" b="0" dirty="0">
                <a:solidFill>
                  <a:srgbClr val="4AC681"/>
                </a:solidFill>
                <a:latin typeface="Consolas"/>
                <a:cs typeface="Consolas" panose="020B0609020204030204" pitchFamily="49" charset="0"/>
              </a:rPr>
              <a:t> state, </a:t>
            </a:r>
            <a:r>
              <a:rPr lang="it-IT" sz="1200" b="0" dirty="0" err="1">
                <a:solidFill>
                  <a:srgbClr val="4AC681"/>
                </a:solidFill>
                <a:latin typeface="Consolas"/>
                <a:cs typeface="Consolas" panose="020B0609020204030204" pitchFamily="49" charset="0"/>
              </a:rPr>
              <a:t>if</a:t>
            </a:r>
            <a:r>
              <a:rPr lang="it-IT" sz="1200" b="0" dirty="0">
                <a:solidFill>
                  <a:srgbClr val="4AC681"/>
                </a:solidFill>
                <a:latin typeface="Consolas"/>
                <a:cs typeface="Consolas" panose="020B0609020204030204" pitchFamily="49" charset="0"/>
              </a:rPr>
              <a:t> c </a:t>
            </a:r>
            <a:r>
              <a:rPr lang="it-IT" sz="1200" b="0" dirty="0" err="1">
                <a:solidFill>
                  <a:srgbClr val="4AC681"/>
                </a:solidFill>
                <a:latin typeface="Consolas"/>
                <a:cs typeface="Consolas" panose="020B0609020204030204" pitchFamily="49" charset="0"/>
              </a:rPr>
              <a:t>is</a:t>
            </a:r>
            <a:r>
              <a:rPr lang="it-IT" sz="1200" b="0" dirty="0">
                <a:solidFill>
                  <a:srgbClr val="4AC681"/>
                </a:solidFill>
                <a:latin typeface="Consolas"/>
                <a:cs typeface="Consolas" panose="020B0609020204030204" pitchFamily="49" charset="0"/>
              </a:rPr>
              <a:t> </a:t>
            </a:r>
            <a:r>
              <a:rPr lang="it-IT" sz="1200" b="0" dirty="0" err="1">
                <a:solidFill>
                  <a:srgbClr val="4AC681"/>
                </a:solidFill>
                <a:latin typeface="Consolas"/>
                <a:cs typeface="Consolas" panose="020B0609020204030204" pitchFamily="49" charset="0"/>
              </a:rPr>
              <a:t>not</a:t>
            </a:r>
            <a:r>
              <a:rPr lang="it-IT" sz="1200" b="0" dirty="0">
                <a:solidFill>
                  <a:srgbClr val="4AC681"/>
                </a:solidFill>
                <a:latin typeface="Consolas"/>
                <a:cs typeface="Consolas" panose="020B0609020204030204" pitchFamily="49" charset="0"/>
              </a:rPr>
              <a:t> </a:t>
            </a:r>
            <a:r>
              <a:rPr lang="it-IT" sz="1200" b="0" dirty="0" err="1">
                <a:solidFill>
                  <a:srgbClr val="4AC681"/>
                </a:solidFill>
                <a:latin typeface="Consolas"/>
                <a:cs typeface="Consolas" panose="020B0609020204030204" pitchFamily="49" charset="0"/>
              </a:rPr>
              <a:t>among</a:t>
            </a:r>
            <a:r>
              <a:rPr lang="it-IT" sz="1200" b="0" dirty="0">
                <a:solidFill>
                  <a:srgbClr val="4AC681"/>
                </a:solidFill>
                <a:latin typeface="Consolas"/>
                <a:cs typeface="Consolas" panose="020B0609020204030204" pitchFamily="49" charset="0"/>
              </a:rPr>
              <a:t> the cities </a:t>
            </a:r>
            <a:r>
              <a:rPr lang="it-IT" sz="1200" b="0" dirty="0" err="1">
                <a:solidFill>
                  <a:srgbClr val="4AC681"/>
                </a:solidFill>
                <a:latin typeface="Consolas"/>
                <a:cs typeface="Consolas" panose="020B0609020204030204" pitchFamily="49" charset="0"/>
              </a:rPr>
              <a:t>visited</a:t>
            </a:r>
            <a:r>
              <a:rPr lang="it-IT" sz="1200" b="0" dirty="0">
                <a:solidFill>
                  <a:srgbClr val="4AC681"/>
                </a:solidFill>
                <a:latin typeface="Consolas"/>
                <a:cs typeface="Consolas" panose="020B0609020204030204" pitchFamily="49" charset="0"/>
              </a:rPr>
              <a:t> by p and </a:t>
            </a:r>
            <a:r>
              <a:rPr lang="it-IT" sz="1200" b="0" dirty="0" err="1">
                <a:solidFill>
                  <a:srgbClr val="4AC681"/>
                </a:solidFill>
                <a:latin typeface="Consolas"/>
                <a:cs typeface="Consolas" panose="020B0609020204030204" pitchFamily="49" charset="0"/>
              </a:rPr>
              <a:t>if</a:t>
            </a:r>
            <a:r>
              <a:rPr lang="it-IT" sz="1200" b="0" dirty="0">
                <a:solidFill>
                  <a:srgbClr val="4AC681"/>
                </a:solidFill>
                <a:latin typeface="Consolas"/>
                <a:cs typeface="Consolas" panose="020B0609020204030204" pitchFamily="49" charset="0"/>
              </a:rPr>
              <a:t> </a:t>
            </a:r>
            <a:r>
              <a:rPr lang="it-IT" sz="1200" b="0" dirty="0" err="1">
                <a:solidFill>
                  <a:srgbClr val="4AC681"/>
                </a:solidFill>
                <a:latin typeface="Consolas"/>
                <a:cs typeface="Consolas" panose="020B0609020204030204" pitchFamily="49" charset="0"/>
              </a:rPr>
              <a:t>person</a:t>
            </a:r>
            <a:r>
              <a:rPr lang="it-IT" sz="1200" b="0" dirty="0">
                <a:solidFill>
                  <a:srgbClr val="4AC681"/>
                </a:solidFill>
                <a:latin typeface="Consolas"/>
                <a:cs typeface="Consolas" panose="020B0609020204030204" pitchFamily="49" charset="0"/>
              </a:rPr>
              <a:t> p </a:t>
            </a:r>
            <a:r>
              <a:rPr lang="it-IT" sz="1200" b="0" dirty="0" err="1">
                <a:solidFill>
                  <a:srgbClr val="4AC681"/>
                </a:solidFill>
                <a:latin typeface="Consolas"/>
                <a:cs typeface="Consolas" panose="020B0609020204030204" pitchFamily="49" charset="0"/>
              </a:rPr>
              <a:t>has</a:t>
            </a:r>
            <a:r>
              <a:rPr lang="it-IT" sz="1200" b="0" dirty="0">
                <a:solidFill>
                  <a:srgbClr val="4AC681"/>
                </a:solidFill>
                <a:latin typeface="Consolas"/>
                <a:cs typeface="Consolas" panose="020B0609020204030204" pitchFamily="49" charset="0"/>
              </a:rPr>
              <a:t> a pass for city c. </a:t>
            </a:r>
            <a:r>
              <a:rPr lang="it-IT" sz="1200" b="0" dirty="0" err="1">
                <a:solidFill>
                  <a:srgbClr val="4AC681"/>
                </a:solidFill>
                <a:latin typeface="Consolas"/>
                <a:cs typeface="Consolas" panose="020B0609020204030204" pitchFamily="49" charset="0"/>
              </a:rPr>
              <a:t>Then,C</a:t>
            </a:r>
            <a:r>
              <a:rPr lang="it-IT" sz="1200" b="0" dirty="0">
                <a:solidFill>
                  <a:srgbClr val="4AC681"/>
                </a:solidFill>
                <a:latin typeface="Consolas"/>
                <a:cs typeface="Consolas" panose="020B0609020204030204" pitchFamily="49" charset="0"/>
              </a:rPr>
              <a:t> </a:t>
            </a:r>
            <a:r>
              <a:rPr lang="it-IT" sz="1200" b="0" dirty="0" err="1">
                <a:solidFill>
                  <a:srgbClr val="4AC681"/>
                </a:solidFill>
                <a:latin typeface="Consolas"/>
                <a:cs typeface="Consolas" panose="020B0609020204030204" pitchFamily="49" charset="0"/>
              </a:rPr>
              <a:t>is</a:t>
            </a:r>
            <a:r>
              <a:rPr lang="it-IT" sz="1200" b="0" dirty="0">
                <a:solidFill>
                  <a:srgbClr val="4AC681"/>
                </a:solidFill>
                <a:latin typeface="Consolas"/>
                <a:cs typeface="Consolas" panose="020B0609020204030204" pitchFamily="49" charset="0"/>
              </a:rPr>
              <a:t> </a:t>
            </a:r>
            <a:r>
              <a:rPr lang="it-IT" sz="1200" b="0" dirty="0" err="1">
                <a:solidFill>
                  <a:srgbClr val="4AC681"/>
                </a:solidFill>
                <a:latin typeface="Consolas"/>
                <a:cs typeface="Consolas" panose="020B0609020204030204" pitchFamily="49" charset="0"/>
              </a:rPr>
              <a:t>among</a:t>
            </a:r>
            <a:r>
              <a:rPr lang="it-IT" sz="1200" b="0" dirty="0">
                <a:solidFill>
                  <a:srgbClr val="4AC681"/>
                </a:solidFill>
                <a:latin typeface="Consolas"/>
                <a:cs typeface="Consolas" panose="020B0609020204030204" pitchFamily="49" charset="0"/>
              </a:rPr>
              <a:t> the cities </a:t>
            </a:r>
            <a:r>
              <a:rPr lang="it-IT" sz="1200" b="0" dirty="0" err="1">
                <a:solidFill>
                  <a:srgbClr val="4AC681"/>
                </a:solidFill>
                <a:latin typeface="Consolas"/>
                <a:cs typeface="Consolas" panose="020B0609020204030204" pitchFamily="49" charset="0"/>
              </a:rPr>
              <a:t>visited</a:t>
            </a:r>
            <a:r>
              <a:rPr lang="it-IT" sz="1200" b="0" dirty="0">
                <a:solidFill>
                  <a:srgbClr val="4AC681"/>
                </a:solidFill>
                <a:latin typeface="Consolas"/>
                <a:cs typeface="Consolas" panose="020B0609020204030204" pitchFamily="49" charset="0"/>
              </a:rPr>
              <a:t> by p in the state i+1...</a:t>
            </a:r>
            <a:r>
              <a:rPr lang="it-IT" b="1" dirty="0">
                <a:solidFill>
                  <a:srgbClr val="4AC681"/>
                </a:solidFill>
                <a:latin typeface="Consolas"/>
                <a:cs typeface="Consolas" panose="020B0609020204030204" pitchFamily="49" charset="0"/>
              </a:rPr>
              <a:t> </a:t>
            </a:r>
            <a:endParaRPr lang="en-US" b="0"/>
          </a:p>
        </p:txBody>
      </p:sp>
      <p:sp>
        <p:nvSpPr>
          <p:cNvPr id="4" name="Slide Number Placeholder 3"/>
          <p:cNvSpPr>
            <a:spLocks noGrp="1"/>
          </p:cNvSpPr>
          <p:nvPr>
            <p:ph type="sldNum" sz="quarter" idx="5"/>
          </p:nvPr>
        </p:nvSpPr>
        <p:spPr/>
        <p:txBody>
          <a:bodyPr/>
          <a:lstStyle/>
          <a:p>
            <a:fld id="{591CF851-BF4C-8348-9AA5-43EDF79DE9C7}" type="slidenum">
              <a:rPr lang="it-IT" smtClean="0"/>
              <a:t>31</a:t>
            </a:fld>
            <a:endParaRPr lang="it-IT"/>
          </a:p>
        </p:txBody>
      </p:sp>
    </p:spTree>
    <p:extLst>
      <p:ext uri="{BB962C8B-B14F-4D97-AF65-F5344CB8AC3E}">
        <p14:creationId xmlns:p14="http://schemas.microsoft.com/office/powerpoint/2010/main" val="7788634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the previous predicate, other two follow: one saying that a given person has moved, another saying that a given person has not moved…</a:t>
            </a:r>
          </a:p>
        </p:txBody>
      </p:sp>
      <p:sp>
        <p:nvSpPr>
          <p:cNvPr id="4" name="Slide Number Placeholder 3"/>
          <p:cNvSpPr>
            <a:spLocks noGrp="1"/>
          </p:cNvSpPr>
          <p:nvPr>
            <p:ph type="sldNum" sz="quarter" idx="5"/>
          </p:nvPr>
        </p:nvSpPr>
        <p:spPr/>
        <p:txBody>
          <a:bodyPr/>
          <a:lstStyle/>
          <a:p>
            <a:fld id="{591CF851-BF4C-8348-9AA5-43EDF79DE9C7}" type="slidenum">
              <a:rPr lang="it-IT" smtClean="0"/>
              <a:t>32</a:t>
            </a:fld>
            <a:endParaRPr lang="it-IT"/>
          </a:p>
        </p:txBody>
      </p:sp>
    </p:spTree>
    <p:extLst>
      <p:ext uri="{BB962C8B-B14F-4D97-AF65-F5344CB8AC3E}">
        <p14:creationId xmlns:p14="http://schemas.microsoft.com/office/powerpoint/2010/main" val="6170606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want to constrain that travelers start their journey from Milan and eventually they come back: which of the following is the correct answer?...</a:t>
            </a:r>
          </a:p>
        </p:txBody>
      </p:sp>
      <p:sp>
        <p:nvSpPr>
          <p:cNvPr id="4" name="Slide Number Placeholder 3"/>
          <p:cNvSpPr>
            <a:spLocks noGrp="1"/>
          </p:cNvSpPr>
          <p:nvPr>
            <p:ph type="sldNum" sz="quarter" idx="5"/>
          </p:nvPr>
        </p:nvSpPr>
        <p:spPr/>
        <p:txBody>
          <a:bodyPr/>
          <a:lstStyle/>
          <a:p>
            <a:fld id="{591CF851-BF4C-8348-9AA5-43EDF79DE9C7}" type="slidenum">
              <a:rPr lang="it-IT" smtClean="0"/>
              <a:t>33</a:t>
            </a:fld>
            <a:endParaRPr lang="it-IT"/>
          </a:p>
        </p:txBody>
      </p:sp>
    </p:spTree>
    <p:extLst>
      <p:ext uri="{BB962C8B-B14F-4D97-AF65-F5344CB8AC3E}">
        <p14:creationId xmlns:p14="http://schemas.microsoft.com/office/powerpoint/2010/main" val="6701835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…Travelers do not come back to Milan if they have not visited all the cities present in the pass before: we can say that for each people and city, if this city is in the person’s pass and this city is not </a:t>
            </a:r>
            <a:r>
              <a:rPr lang="en-US" err="1"/>
              <a:t>milan</a:t>
            </a:r>
            <a:r>
              <a:rPr lang="en-US"/>
              <a:t>, then it is always true that the location at the next step is not </a:t>
            </a:r>
            <a:r>
              <a:rPr lang="en-US" err="1"/>
              <a:t>milan</a:t>
            </a:r>
            <a:r>
              <a:rPr lang="en-US"/>
              <a:t> until c does not become one of the visited cities…</a:t>
            </a:r>
          </a:p>
        </p:txBody>
      </p:sp>
      <p:sp>
        <p:nvSpPr>
          <p:cNvPr id="4" name="Slide Number Placeholder 3"/>
          <p:cNvSpPr>
            <a:spLocks noGrp="1"/>
          </p:cNvSpPr>
          <p:nvPr>
            <p:ph type="sldNum" sz="quarter" idx="5"/>
          </p:nvPr>
        </p:nvSpPr>
        <p:spPr/>
        <p:txBody>
          <a:bodyPr/>
          <a:lstStyle/>
          <a:p>
            <a:fld id="{591CF851-BF4C-8348-9AA5-43EDF79DE9C7}" type="slidenum">
              <a:rPr lang="it-IT" smtClean="0"/>
              <a:t>35</a:t>
            </a:fld>
            <a:endParaRPr lang="it-IT"/>
          </a:p>
        </p:txBody>
      </p:sp>
    </p:spTree>
    <p:extLst>
      <p:ext uri="{BB962C8B-B14F-4D97-AF65-F5344CB8AC3E}">
        <p14:creationId xmlns:p14="http://schemas.microsoft.com/office/powerpoint/2010/main" val="38921677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want to constraint that people are traveling since their departure: for each person, it is always true that if that person has moved, then he’s traveling since he was in Milan. Then, we want to write an assertion to verify the Departure fact by saying that for each person, it is always true that if he traveling, then the fact that he was in Milan in the past triggered his departure, that is, triggered the fact that he is traveling: let’s check this assertion -&gt; it does not find any counterexample…</a:t>
            </a:r>
          </a:p>
        </p:txBody>
      </p:sp>
      <p:sp>
        <p:nvSpPr>
          <p:cNvPr id="4" name="Slide Number Placeholder 3"/>
          <p:cNvSpPr>
            <a:spLocks noGrp="1"/>
          </p:cNvSpPr>
          <p:nvPr>
            <p:ph type="sldNum" sz="quarter" idx="5"/>
          </p:nvPr>
        </p:nvSpPr>
        <p:spPr/>
        <p:txBody>
          <a:bodyPr/>
          <a:lstStyle/>
          <a:p>
            <a:fld id="{591CF851-BF4C-8348-9AA5-43EDF79DE9C7}" type="slidenum">
              <a:rPr lang="it-IT" smtClean="0"/>
              <a:t>36</a:t>
            </a:fld>
            <a:endParaRPr lang="it-IT"/>
          </a:p>
        </p:txBody>
      </p:sp>
    </p:spTree>
    <p:extLst>
      <p:ext uri="{BB962C8B-B14F-4D97-AF65-F5344CB8AC3E}">
        <p14:creationId xmlns:p14="http://schemas.microsoft.com/office/powerpoint/2010/main" val="928246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a:t>
            </a:r>
            <a:r>
              <a:rPr lang="it-IT" err="1"/>
              <a:t>Now</a:t>
            </a:r>
            <a:r>
              <a:rPr lang="it-IT"/>
              <a:t> </a:t>
            </a:r>
            <a:r>
              <a:rPr lang="it-IT" err="1"/>
              <a:t>we</a:t>
            </a:r>
            <a:r>
              <a:rPr lang="it-IT"/>
              <a:t> </a:t>
            </a:r>
            <a:r>
              <a:rPr lang="it-IT" err="1"/>
              <a:t>want</a:t>
            </a:r>
            <a:r>
              <a:rPr lang="it-IT"/>
              <a:t> to </a:t>
            </a:r>
            <a:r>
              <a:rPr lang="it-IT" err="1"/>
              <a:t>say</a:t>
            </a:r>
            <a:r>
              <a:rPr lang="it-IT"/>
              <a:t> </a:t>
            </a:r>
            <a:r>
              <a:rPr lang="it-IT" err="1"/>
              <a:t>that</a:t>
            </a:r>
            <a:r>
              <a:rPr lang="it-IT"/>
              <a:t> </a:t>
            </a:r>
            <a:r>
              <a:rPr lang="it-IT" err="1"/>
              <a:t>if</a:t>
            </a:r>
            <a:r>
              <a:rPr lang="it-IT"/>
              <a:t> a </a:t>
            </a:r>
            <a:r>
              <a:rPr lang="it-IT" err="1"/>
              <a:t>person</a:t>
            </a:r>
            <a:r>
              <a:rPr lang="it-IT"/>
              <a:t> </a:t>
            </a:r>
            <a:r>
              <a:rPr lang="it-IT" err="1"/>
              <a:t>visits</a:t>
            </a:r>
            <a:r>
              <a:rPr lang="it-IT"/>
              <a:t> a city, </a:t>
            </a:r>
            <a:r>
              <a:rPr lang="it-IT" err="1"/>
              <a:t>that</a:t>
            </a:r>
            <a:r>
              <a:rPr lang="it-IT"/>
              <a:t> city </a:t>
            </a:r>
            <a:r>
              <a:rPr lang="it-IT" err="1"/>
              <a:t>remains</a:t>
            </a:r>
            <a:r>
              <a:rPr lang="it-IT"/>
              <a:t> </a:t>
            </a:r>
            <a:r>
              <a:rPr lang="it-IT" err="1"/>
              <a:t>forever</a:t>
            </a:r>
            <a:r>
              <a:rPr lang="it-IT"/>
              <a:t> </a:t>
            </a:r>
            <a:r>
              <a:rPr lang="it-IT" err="1"/>
              <a:t>among</a:t>
            </a:r>
            <a:r>
              <a:rPr lang="it-IT"/>
              <a:t> the </a:t>
            </a:r>
            <a:r>
              <a:rPr lang="it-IT" err="1"/>
              <a:t>visited</a:t>
            </a:r>
            <a:r>
              <a:rPr lang="it-IT"/>
              <a:t> cities: for </a:t>
            </a:r>
            <a:r>
              <a:rPr lang="it-IT" err="1"/>
              <a:t>each</a:t>
            </a:r>
            <a:r>
              <a:rPr lang="it-IT"/>
              <a:t> </a:t>
            </a:r>
            <a:r>
              <a:rPr lang="it-IT" err="1"/>
              <a:t>person</a:t>
            </a:r>
            <a:r>
              <a:rPr lang="it-IT"/>
              <a:t> p and for </a:t>
            </a:r>
            <a:r>
              <a:rPr lang="it-IT" err="1"/>
              <a:t>each</a:t>
            </a:r>
            <a:r>
              <a:rPr lang="it-IT"/>
              <a:t> city c, </a:t>
            </a:r>
            <a:r>
              <a:rPr lang="it-IT" err="1"/>
              <a:t>it</a:t>
            </a:r>
            <a:r>
              <a:rPr lang="it-IT"/>
              <a:t> </a:t>
            </a:r>
            <a:r>
              <a:rPr lang="it-IT" err="1"/>
              <a:t>is</a:t>
            </a:r>
            <a:r>
              <a:rPr lang="it-IT"/>
              <a:t> </a:t>
            </a:r>
            <a:r>
              <a:rPr lang="it-IT" err="1"/>
              <a:t>always</a:t>
            </a:r>
            <a:r>
              <a:rPr lang="it-IT"/>
              <a:t> </a:t>
            </a:r>
            <a:r>
              <a:rPr lang="it-IT" err="1"/>
              <a:t>true</a:t>
            </a:r>
            <a:r>
              <a:rPr lang="it-IT"/>
              <a:t> </a:t>
            </a:r>
            <a:r>
              <a:rPr lang="it-IT" err="1"/>
              <a:t>that</a:t>
            </a:r>
            <a:r>
              <a:rPr lang="it-IT"/>
              <a:t> </a:t>
            </a:r>
            <a:r>
              <a:rPr lang="it-IT" err="1"/>
              <a:t>if</a:t>
            </a:r>
            <a:r>
              <a:rPr lang="it-IT"/>
              <a:t> c </a:t>
            </a:r>
            <a:r>
              <a:rPr lang="it-IT" err="1"/>
              <a:t>is</a:t>
            </a:r>
            <a:r>
              <a:rPr lang="it-IT"/>
              <a:t> </a:t>
            </a:r>
            <a:r>
              <a:rPr lang="it-IT" err="1"/>
              <a:t>among</a:t>
            </a:r>
            <a:r>
              <a:rPr lang="it-IT"/>
              <a:t> the </a:t>
            </a:r>
            <a:r>
              <a:rPr lang="it-IT" err="1"/>
              <a:t>visited</a:t>
            </a:r>
            <a:r>
              <a:rPr lang="it-IT"/>
              <a:t> cities, </a:t>
            </a:r>
            <a:r>
              <a:rPr lang="it-IT" err="1"/>
              <a:t>then</a:t>
            </a:r>
            <a:r>
              <a:rPr lang="it-IT"/>
              <a:t> </a:t>
            </a:r>
            <a:r>
              <a:rPr lang="it-IT" err="1"/>
              <a:t>remains</a:t>
            </a:r>
            <a:r>
              <a:rPr lang="it-IT"/>
              <a:t> </a:t>
            </a:r>
            <a:r>
              <a:rPr lang="it-IT" err="1"/>
              <a:t>alwasy</a:t>
            </a:r>
            <a:r>
              <a:rPr lang="it-IT"/>
              <a:t> </a:t>
            </a:r>
            <a:r>
              <a:rPr lang="it-IT" err="1"/>
              <a:t>among</a:t>
            </a:r>
            <a:r>
              <a:rPr lang="it-IT"/>
              <a:t> the </a:t>
            </a:r>
            <a:r>
              <a:rPr lang="it-IT" err="1"/>
              <a:t>visited</a:t>
            </a:r>
            <a:r>
              <a:rPr lang="it-IT"/>
              <a:t> </a:t>
            </a:r>
            <a:r>
              <a:rPr lang="it-IT" err="1"/>
              <a:t>cicities</a:t>
            </a:r>
            <a:r>
              <a:rPr lang="it-IT"/>
              <a:t>. </a:t>
            </a:r>
            <a:r>
              <a:rPr lang="it-IT" err="1"/>
              <a:t>Moreover</a:t>
            </a:r>
            <a:r>
              <a:rPr lang="it-IT"/>
              <a:t>, </a:t>
            </a:r>
            <a:r>
              <a:rPr lang="it-IT" err="1"/>
              <a:t>we</a:t>
            </a:r>
            <a:r>
              <a:rPr lang="it-IT"/>
              <a:t> </a:t>
            </a:r>
            <a:r>
              <a:rPr lang="it-IT" err="1"/>
              <a:t>want</a:t>
            </a:r>
            <a:r>
              <a:rPr lang="it-IT"/>
              <a:t> to </a:t>
            </a:r>
            <a:r>
              <a:rPr lang="it-IT" err="1"/>
              <a:t>say</a:t>
            </a:r>
            <a:r>
              <a:rPr lang="it-IT"/>
              <a:t> </a:t>
            </a:r>
            <a:r>
              <a:rPr lang="it-IT" err="1"/>
              <a:t>that</a:t>
            </a:r>
            <a:r>
              <a:rPr lang="it-IT"/>
              <a:t> </a:t>
            </a:r>
            <a:r>
              <a:rPr lang="it-IT" err="1"/>
              <a:t>if</a:t>
            </a:r>
            <a:r>
              <a:rPr lang="it-IT"/>
              <a:t> a city </a:t>
            </a:r>
            <a:r>
              <a:rPr lang="it-IT" err="1"/>
              <a:t>is</a:t>
            </a:r>
            <a:r>
              <a:rPr lang="it-IT"/>
              <a:t> </a:t>
            </a:r>
            <a:r>
              <a:rPr lang="it-IT" err="1"/>
              <a:t>not</a:t>
            </a:r>
            <a:r>
              <a:rPr lang="it-IT"/>
              <a:t> one of the </a:t>
            </a:r>
            <a:r>
              <a:rPr lang="it-IT" err="1"/>
              <a:t>visited</a:t>
            </a:r>
            <a:r>
              <a:rPr lang="it-IT"/>
              <a:t> </a:t>
            </a:r>
            <a:r>
              <a:rPr lang="it-IT" err="1"/>
              <a:t>ones</a:t>
            </a:r>
            <a:r>
              <a:rPr lang="it-IT"/>
              <a:t>, </a:t>
            </a:r>
            <a:r>
              <a:rPr lang="it-IT" err="1"/>
              <a:t>it</a:t>
            </a:r>
            <a:r>
              <a:rPr lang="it-IT"/>
              <a:t> </a:t>
            </a:r>
            <a:r>
              <a:rPr lang="it-IT" err="1"/>
              <a:t>has</a:t>
            </a:r>
            <a:r>
              <a:rPr lang="it-IT"/>
              <a:t> </a:t>
            </a:r>
            <a:r>
              <a:rPr lang="it-IT" err="1"/>
              <a:t>never</a:t>
            </a:r>
            <a:r>
              <a:rPr lang="it-IT"/>
              <a:t> </a:t>
            </a:r>
            <a:r>
              <a:rPr lang="it-IT" err="1"/>
              <a:t>been</a:t>
            </a:r>
            <a:r>
              <a:rPr lang="it-IT"/>
              <a:t> </a:t>
            </a:r>
            <a:r>
              <a:rPr lang="it-IT" err="1"/>
              <a:t>visited</a:t>
            </a:r>
            <a:r>
              <a:rPr lang="it-IT"/>
              <a:t> so far: for </a:t>
            </a:r>
            <a:r>
              <a:rPr lang="it-IT" err="1"/>
              <a:t>each</a:t>
            </a:r>
            <a:r>
              <a:rPr lang="it-IT"/>
              <a:t> city c and </a:t>
            </a:r>
            <a:r>
              <a:rPr lang="it-IT" err="1"/>
              <a:t>person</a:t>
            </a:r>
            <a:r>
              <a:rPr lang="it-IT"/>
              <a:t> p, </a:t>
            </a:r>
            <a:r>
              <a:rPr lang="it-IT" err="1"/>
              <a:t>it</a:t>
            </a:r>
            <a:r>
              <a:rPr lang="it-IT"/>
              <a:t> </a:t>
            </a:r>
            <a:r>
              <a:rPr lang="it-IT" err="1"/>
              <a:t>is</a:t>
            </a:r>
            <a:r>
              <a:rPr lang="it-IT"/>
              <a:t> </a:t>
            </a:r>
            <a:r>
              <a:rPr lang="it-IT" err="1"/>
              <a:t>always</a:t>
            </a:r>
            <a:r>
              <a:rPr lang="it-IT"/>
              <a:t> </a:t>
            </a:r>
            <a:r>
              <a:rPr lang="it-IT" err="1"/>
              <a:t>true</a:t>
            </a:r>
            <a:r>
              <a:rPr lang="it-IT"/>
              <a:t> </a:t>
            </a:r>
            <a:r>
              <a:rPr lang="it-IT" err="1"/>
              <a:t>that</a:t>
            </a:r>
            <a:r>
              <a:rPr lang="it-IT"/>
              <a:t> the </a:t>
            </a:r>
            <a:r>
              <a:rPr lang="it-IT" err="1"/>
              <a:t>fact</a:t>
            </a:r>
            <a:r>
              <a:rPr lang="it-IT"/>
              <a:t> </a:t>
            </a:r>
            <a:r>
              <a:rPr lang="it-IT" err="1"/>
              <a:t>that</a:t>
            </a:r>
            <a:r>
              <a:rPr lang="it-IT"/>
              <a:t> c </a:t>
            </a:r>
            <a:r>
              <a:rPr lang="it-IT" err="1"/>
              <a:t>is</a:t>
            </a:r>
            <a:r>
              <a:rPr lang="it-IT"/>
              <a:t> </a:t>
            </a:r>
            <a:r>
              <a:rPr lang="it-IT" err="1"/>
              <a:t>among</a:t>
            </a:r>
            <a:r>
              <a:rPr lang="it-IT"/>
              <a:t> the </a:t>
            </a:r>
            <a:r>
              <a:rPr lang="it-IT" err="1"/>
              <a:t>visited</a:t>
            </a:r>
            <a:r>
              <a:rPr lang="it-IT"/>
              <a:t> cities </a:t>
            </a:r>
            <a:r>
              <a:rPr lang="it-IT" err="1"/>
              <a:t>implies</a:t>
            </a:r>
            <a:r>
              <a:rPr lang="it-IT"/>
              <a:t> the </a:t>
            </a:r>
            <a:r>
              <a:rPr lang="it-IT" err="1"/>
              <a:t>fact</a:t>
            </a:r>
            <a:r>
              <a:rPr lang="it-IT"/>
              <a:t> </a:t>
            </a:r>
            <a:r>
              <a:rPr lang="it-IT" err="1"/>
              <a:t>that</a:t>
            </a:r>
            <a:r>
              <a:rPr lang="it-IT"/>
              <a:t> </a:t>
            </a:r>
            <a:r>
              <a:rPr lang="it-IT" err="1"/>
              <a:t>it</a:t>
            </a:r>
            <a:r>
              <a:rPr lang="it-IT"/>
              <a:t> </a:t>
            </a:r>
            <a:r>
              <a:rPr lang="it-IT" err="1"/>
              <a:t>has</a:t>
            </a:r>
            <a:r>
              <a:rPr lang="it-IT"/>
              <a:t> </a:t>
            </a:r>
            <a:r>
              <a:rPr lang="it-IT" err="1"/>
              <a:t>never</a:t>
            </a:r>
            <a:r>
              <a:rPr lang="it-IT"/>
              <a:t> </a:t>
            </a:r>
            <a:r>
              <a:rPr lang="it-IT" err="1"/>
              <a:t>been</a:t>
            </a:r>
            <a:r>
              <a:rPr lang="it-IT"/>
              <a:t> </a:t>
            </a:r>
            <a:r>
              <a:rPr lang="it-IT" err="1"/>
              <a:t>among</a:t>
            </a:r>
            <a:r>
              <a:rPr lang="it-IT"/>
              <a:t> the </a:t>
            </a:r>
            <a:r>
              <a:rPr lang="it-IT" err="1"/>
              <a:t>visited</a:t>
            </a:r>
            <a:r>
              <a:rPr lang="it-IT"/>
              <a:t> cities. </a:t>
            </a:r>
            <a:r>
              <a:rPr lang="it-IT" err="1"/>
              <a:t>Eventually</a:t>
            </a:r>
            <a:r>
              <a:rPr lang="it-IT"/>
              <a:t>, </a:t>
            </a:r>
            <a:r>
              <a:rPr lang="it-IT" err="1"/>
              <a:t>if</a:t>
            </a:r>
            <a:r>
              <a:rPr lang="it-IT"/>
              <a:t> a city </a:t>
            </a:r>
            <a:r>
              <a:rPr lang="it-IT" err="1"/>
              <a:t>is</a:t>
            </a:r>
            <a:r>
              <a:rPr lang="it-IT"/>
              <a:t> one of the </a:t>
            </a:r>
            <a:r>
              <a:rPr lang="it-IT" err="1"/>
              <a:t>visited</a:t>
            </a:r>
            <a:r>
              <a:rPr lang="it-IT"/>
              <a:t> cities, </a:t>
            </a:r>
            <a:r>
              <a:rPr lang="it-IT" err="1"/>
              <a:t>it</a:t>
            </a:r>
            <a:r>
              <a:rPr lang="it-IT"/>
              <a:t> </a:t>
            </a:r>
            <a:r>
              <a:rPr lang="it-IT" err="1"/>
              <a:t>has</a:t>
            </a:r>
            <a:r>
              <a:rPr lang="it-IT"/>
              <a:t> </a:t>
            </a:r>
            <a:r>
              <a:rPr lang="it-IT" err="1"/>
              <a:t>never</a:t>
            </a:r>
            <a:r>
              <a:rPr lang="it-IT"/>
              <a:t> </a:t>
            </a:r>
            <a:r>
              <a:rPr lang="it-IT" err="1"/>
              <a:t>been</a:t>
            </a:r>
            <a:r>
              <a:rPr lang="it-IT"/>
              <a:t> </a:t>
            </a:r>
            <a:r>
              <a:rPr lang="it-IT" err="1"/>
              <a:t>viisted</a:t>
            </a:r>
            <a:r>
              <a:rPr lang="it-IT"/>
              <a:t> </a:t>
            </a:r>
            <a:r>
              <a:rPr lang="it-IT" err="1"/>
              <a:t>at</a:t>
            </a:r>
            <a:r>
              <a:rPr lang="it-IT"/>
              <a:t> some point in the </a:t>
            </a:r>
            <a:r>
              <a:rPr lang="it-IT" err="1"/>
              <a:t>past</a:t>
            </a:r>
            <a:r>
              <a:rPr lang="it-IT"/>
              <a:t>: for </a:t>
            </a:r>
            <a:r>
              <a:rPr lang="it-IT" err="1"/>
              <a:t>each</a:t>
            </a:r>
            <a:r>
              <a:rPr lang="it-IT"/>
              <a:t> city and for </a:t>
            </a:r>
            <a:r>
              <a:rPr lang="it-IT" err="1"/>
              <a:t>each</a:t>
            </a:r>
            <a:r>
              <a:rPr lang="it-IT"/>
              <a:t> </a:t>
            </a:r>
            <a:r>
              <a:rPr lang="it-IT" err="1"/>
              <a:t>person</a:t>
            </a:r>
            <a:r>
              <a:rPr lang="it-IT"/>
              <a:t>, </a:t>
            </a:r>
            <a:r>
              <a:rPr lang="it-IT" err="1"/>
              <a:t>it</a:t>
            </a:r>
            <a:r>
              <a:rPr lang="it-IT"/>
              <a:t> </a:t>
            </a:r>
            <a:r>
              <a:rPr lang="it-IT" err="1"/>
              <a:t>is</a:t>
            </a:r>
            <a:r>
              <a:rPr lang="it-IT"/>
              <a:t> </a:t>
            </a:r>
            <a:r>
              <a:rPr lang="it-IT" err="1"/>
              <a:t>always</a:t>
            </a:r>
            <a:r>
              <a:rPr lang="it-IT"/>
              <a:t> </a:t>
            </a:r>
            <a:r>
              <a:rPr lang="it-IT" err="1"/>
              <a:t>true</a:t>
            </a:r>
            <a:r>
              <a:rPr lang="it-IT"/>
              <a:t> </a:t>
            </a:r>
            <a:r>
              <a:rPr lang="it-IT" err="1"/>
              <a:t>that</a:t>
            </a:r>
            <a:r>
              <a:rPr lang="it-IT"/>
              <a:t> </a:t>
            </a:r>
            <a:r>
              <a:rPr lang="it-IT" err="1"/>
              <a:t>if</a:t>
            </a:r>
            <a:r>
              <a:rPr lang="it-IT"/>
              <a:t> c </a:t>
            </a:r>
            <a:r>
              <a:rPr lang="it-IT" err="1"/>
              <a:t>is</a:t>
            </a:r>
            <a:r>
              <a:rPr lang="it-IT"/>
              <a:t> </a:t>
            </a:r>
            <a:r>
              <a:rPr lang="it-IT" err="1"/>
              <a:t>among</a:t>
            </a:r>
            <a:r>
              <a:rPr lang="it-IT"/>
              <a:t> the </a:t>
            </a:r>
            <a:r>
              <a:rPr lang="it-IT" err="1"/>
              <a:t>visited</a:t>
            </a:r>
            <a:r>
              <a:rPr lang="it-IT"/>
              <a:t> cities of p, </a:t>
            </a:r>
            <a:r>
              <a:rPr lang="it-IT" err="1"/>
              <a:t>then</a:t>
            </a:r>
            <a:r>
              <a:rPr lang="it-IT"/>
              <a:t> once p </a:t>
            </a:r>
            <a:r>
              <a:rPr lang="it-IT" err="1"/>
              <a:t>moved</a:t>
            </a:r>
            <a:r>
              <a:rPr lang="it-IT"/>
              <a:t> to c…</a:t>
            </a:r>
          </a:p>
        </p:txBody>
      </p:sp>
      <p:sp>
        <p:nvSpPr>
          <p:cNvPr id="4" name="Segnaposto numero diapositiva 3"/>
          <p:cNvSpPr>
            <a:spLocks noGrp="1"/>
          </p:cNvSpPr>
          <p:nvPr>
            <p:ph type="sldNum" sz="quarter" idx="5"/>
          </p:nvPr>
        </p:nvSpPr>
        <p:spPr/>
        <p:txBody>
          <a:bodyPr/>
          <a:lstStyle/>
          <a:p>
            <a:fld id="{591CF851-BF4C-8348-9AA5-43EDF79DE9C7}" type="slidenum">
              <a:rPr lang="it-IT" smtClean="0"/>
              <a:t>37</a:t>
            </a:fld>
            <a:endParaRPr lang="it-IT"/>
          </a:p>
        </p:txBody>
      </p:sp>
    </p:spTree>
    <p:extLst>
      <p:ext uri="{BB962C8B-B14F-4D97-AF65-F5344CB8AC3E}">
        <p14:creationId xmlns:p14="http://schemas.microsoft.com/office/powerpoint/2010/main" val="17475013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…The last </a:t>
            </a:r>
            <a:r>
              <a:rPr lang="it-IT" err="1"/>
              <a:t>two</a:t>
            </a:r>
            <a:r>
              <a:rPr lang="it-IT"/>
              <a:t> </a:t>
            </a:r>
            <a:r>
              <a:rPr lang="it-IT" err="1"/>
              <a:t>facts</a:t>
            </a:r>
            <a:r>
              <a:rPr lang="it-IT"/>
              <a:t> </a:t>
            </a:r>
            <a:r>
              <a:rPr lang="it-IT" err="1"/>
              <a:t>constrain</a:t>
            </a:r>
            <a:r>
              <a:rPr lang="it-IT"/>
              <a:t> </a:t>
            </a:r>
            <a:r>
              <a:rPr lang="it-IT" err="1"/>
              <a:t>that</a:t>
            </a:r>
            <a:r>
              <a:rPr lang="it-IT"/>
              <a:t> in </a:t>
            </a:r>
            <a:r>
              <a:rPr lang="it-IT" err="1"/>
              <a:t>any</a:t>
            </a:r>
            <a:r>
              <a:rPr lang="it-IT"/>
              <a:t> state, a </a:t>
            </a:r>
            <a:r>
              <a:rPr lang="it-IT" err="1"/>
              <a:t>person</a:t>
            </a:r>
            <a:r>
              <a:rPr lang="it-IT"/>
              <a:t> </a:t>
            </a:r>
            <a:r>
              <a:rPr lang="it-IT" err="1"/>
              <a:t>either</a:t>
            </a:r>
            <a:r>
              <a:rPr lang="it-IT"/>
              <a:t> stays </a:t>
            </a:r>
            <a:r>
              <a:rPr lang="it-IT" err="1"/>
              <a:t>where</a:t>
            </a:r>
            <a:r>
              <a:rPr lang="it-IT"/>
              <a:t> he </a:t>
            </a:r>
            <a:r>
              <a:rPr lang="it-IT" err="1"/>
              <a:t>is</a:t>
            </a:r>
            <a:r>
              <a:rPr lang="it-IT"/>
              <a:t> or </a:t>
            </a:r>
            <a:r>
              <a:rPr lang="it-IT" err="1"/>
              <a:t>goes</a:t>
            </a:r>
            <a:r>
              <a:rPr lang="it-IT"/>
              <a:t> to </a:t>
            </a:r>
            <a:r>
              <a:rPr lang="it-IT" err="1"/>
              <a:t>another</a:t>
            </a:r>
            <a:r>
              <a:rPr lang="it-IT"/>
              <a:t> place: so for </a:t>
            </a:r>
            <a:r>
              <a:rPr lang="it-IT" err="1"/>
              <a:t>each</a:t>
            </a:r>
            <a:r>
              <a:rPr lang="it-IT"/>
              <a:t> </a:t>
            </a:r>
            <a:r>
              <a:rPr lang="it-IT" err="1"/>
              <a:t>person</a:t>
            </a:r>
            <a:r>
              <a:rPr lang="it-IT"/>
              <a:t> </a:t>
            </a:r>
            <a:r>
              <a:rPr lang="it-IT" err="1"/>
              <a:t>it</a:t>
            </a:r>
            <a:r>
              <a:rPr lang="it-IT"/>
              <a:t> </a:t>
            </a:r>
            <a:r>
              <a:rPr lang="it-IT" err="1"/>
              <a:t>is</a:t>
            </a:r>
            <a:r>
              <a:rPr lang="it-IT"/>
              <a:t> </a:t>
            </a:r>
            <a:r>
              <a:rPr lang="it-IT" err="1"/>
              <a:t>always</a:t>
            </a:r>
            <a:r>
              <a:rPr lang="it-IT"/>
              <a:t> </a:t>
            </a:r>
            <a:r>
              <a:rPr lang="it-IT" err="1"/>
              <a:t>true</a:t>
            </a:r>
            <a:r>
              <a:rPr lang="it-IT"/>
              <a:t> </a:t>
            </a:r>
            <a:r>
              <a:rPr lang="it-IT" err="1"/>
              <a:t>that</a:t>
            </a:r>
            <a:r>
              <a:rPr lang="it-IT"/>
              <a:t> p </a:t>
            </a:r>
            <a:r>
              <a:rPr lang="it-IT" err="1"/>
              <a:t>either</a:t>
            </a:r>
            <a:r>
              <a:rPr lang="it-IT"/>
              <a:t> </a:t>
            </a:r>
            <a:r>
              <a:rPr lang="it-IT" err="1"/>
              <a:t>has</a:t>
            </a:r>
            <a:r>
              <a:rPr lang="it-IT"/>
              <a:t> </a:t>
            </a:r>
            <a:r>
              <a:rPr lang="it-IT" err="1"/>
              <a:t>moved</a:t>
            </a:r>
            <a:r>
              <a:rPr lang="it-IT"/>
              <a:t> or </a:t>
            </a:r>
            <a:r>
              <a:rPr lang="it-IT" err="1"/>
              <a:t>remains</a:t>
            </a:r>
            <a:r>
              <a:rPr lang="it-IT"/>
              <a:t> </a:t>
            </a:r>
            <a:r>
              <a:rPr lang="it-IT" err="1"/>
              <a:t>unmoved</a:t>
            </a:r>
            <a:r>
              <a:rPr lang="it-IT"/>
              <a:t>. </a:t>
            </a:r>
            <a:r>
              <a:rPr lang="it-IT" err="1"/>
              <a:t>Lastly</a:t>
            </a:r>
            <a:r>
              <a:rPr lang="it-IT"/>
              <a:t>, after </a:t>
            </a:r>
            <a:r>
              <a:rPr lang="it-IT" err="1"/>
              <a:t>arriving</a:t>
            </a:r>
            <a:r>
              <a:rPr lang="it-IT"/>
              <a:t> in </a:t>
            </a:r>
            <a:r>
              <a:rPr lang="it-IT" err="1"/>
              <a:t>milan</a:t>
            </a:r>
            <a:r>
              <a:rPr lang="it-IT"/>
              <a:t>, a </a:t>
            </a:r>
            <a:r>
              <a:rPr lang="it-IT" err="1"/>
              <a:t>person</a:t>
            </a:r>
            <a:r>
              <a:rPr lang="it-IT"/>
              <a:t> </a:t>
            </a:r>
            <a:r>
              <a:rPr lang="it-IT" err="1"/>
              <a:t>is</a:t>
            </a:r>
            <a:r>
              <a:rPr lang="it-IT"/>
              <a:t> no </a:t>
            </a:r>
            <a:r>
              <a:rPr lang="it-IT" err="1"/>
              <a:t>longer</a:t>
            </a:r>
            <a:r>
              <a:rPr lang="it-IT"/>
              <a:t> </a:t>
            </a:r>
            <a:r>
              <a:rPr lang="it-IT" err="1"/>
              <a:t>traveling</a:t>
            </a:r>
            <a:r>
              <a:rPr lang="it-IT"/>
              <a:t>: for </a:t>
            </a:r>
            <a:r>
              <a:rPr lang="it-IT" err="1"/>
              <a:t>each</a:t>
            </a:r>
            <a:r>
              <a:rPr lang="it-IT"/>
              <a:t> </a:t>
            </a:r>
            <a:r>
              <a:rPr lang="it-IT" err="1"/>
              <a:t>person</a:t>
            </a:r>
            <a:r>
              <a:rPr lang="it-IT"/>
              <a:t> p, </a:t>
            </a:r>
            <a:r>
              <a:rPr lang="it-IT" err="1"/>
              <a:t>at</a:t>
            </a:r>
            <a:r>
              <a:rPr lang="it-IT"/>
              <a:t> the second state </a:t>
            </a:r>
            <a:r>
              <a:rPr lang="it-IT" err="1"/>
              <a:t>is</a:t>
            </a:r>
            <a:r>
              <a:rPr lang="it-IT"/>
              <a:t> </a:t>
            </a:r>
            <a:r>
              <a:rPr lang="it-IT" err="1"/>
              <a:t>true</a:t>
            </a:r>
            <a:r>
              <a:rPr lang="it-IT"/>
              <a:t> </a:t>
            </a:r>
            <a:r>
              <a:rPr lang="it-IT" err="1"/>
              <a:t>that</a:t>
            </a:r>
            <a:r>
              <a:rPr lang="it-IT"/>
              <a:t> the </a:t>
            </a:r>
            <a:r>
              <a:rPr lang="it-IT" err="1"/>
              <a:t>fact</a:t>
            </a:r>
            <a:r>
              <a:rPr lang="it-IT"/>
              <a:t> </a:t>
            </a:r>
            <a:r>
              <a:rPr lang="it-IT" err="1"/>
              <a:t>that</a:t>
            </a:r>
            <a:r>
              <a:rPr lang="it-IT"/>
              <a:t> he </a:t>
            </a:r>
            <a:r>
              <a:rPr lang="it-IT" err="1"/>
              <a:t>is</a:t>
            </a:r>
            <a:r>
              <a:rPr lang="it-IT"/>
              <a:t> in Milan (so </a:t>
            </a:r>
            <a:r>
              <a:rPr lang="it-IT" err="1"/>
              <a:t>returns</a:t>
            </a:r>
            <a:r>
              <a:rPr lang="it-IT"/>
              <a:t> </a:t>
            </a:r>
            <a:r>
              <a:rPr lang="it-IT" err="1"/>
              <a:t>since</a:t>
            </a:r>
            <a:r>
              <a:rPr lang="it-IT"/>
              <a:t> </a:t>
            </a:r>
            <a:r>
              <a:rPr lang="it-IT" err="1"/>
              <a:t>we</a:t>
            </a:r>
            <a:r>
              <a:rPr lang="it-IT"/>
              <a:t> </a:t>
            </a:r>
            <a:r>
              <a:rPr lang="it-IT" err="1"/>
              <a:t>removed</a:t>
            </a:r>
            <a:r>
              <a:rPr lang="it-IT"/>
              <a:t> the first state, the </a:t>
            </a:r>
            <a:r>
              <a:rPr lang="it-IT" err="1"/>
              <a:t>departure</a:t>
            </a:r>
            <a:r>
              <a:rPr lang="it-IT"/>
              <a:t>) releases the </a:t>
            </a:r>
            <a:r>
              <a:rPr lang="it-IT" err="1"/>
              <a:t>fact</a:t>
            </a:r>
            <a:r>
              <a:rPr lang="it-IT"/>
              <a:t> </a:t>
            </a:r>
            <a:r>
              <a:rPr lang="it-IT" err="1"/>
              <a:t>that</a:t>
            </a:r>
            <a:r>
              <a:rPr lang="it-IT"/>
              <a:t> he </a:t>
            </a:r>
            <a:r>
              <a:rPr lang="it-IT" err="1"/>
              <a:t>is</a:t>
            </a:r>
            <a:r>
              <a:rPr lang="it-IT"/>
              <a:t> </a:t>
            </a:r>
            <a:r>
              <a:rPr lang="it-IT" err="1"/>
              <a:t>traveling</a:t>
            </a:r>
            <a:r>
              <a:rPr lang="it-IT"/>
              <a:t>…</a:t>
            </a:r>
          </a:p>
        </p:txBody>
      </p:sp>
      <p:sp>
        <p:nvSpPr>
          <p:cNvPr id="4" name="Segnaposto numero diapositiva 3"/>
          <p:cNvSpPr>
            <a:spLocks noGrp="1"/>
          </p:cNvSpPr>
          <p:nvPr>
            <p:ph type="sldNum" sz="quarter" idx="5"/>
          </p:nvPr>
        </p:nvSpPr>
        <p:spPr/>
        <p:txBody>
          <a:bodyPr/>
          <a:lstStyle/>
          <a:p>
            <a:fld id="{591CF851-BF4C-8348-9AA5-43EDF79DE9C7}" type="slidenum">
              <a:rPr lang="it-IT" smtClean="0"/>
              <a:t>38</a:t>
            </a:fld>
            <a:endParaRPr lang="it-IT"/>
          </a:p>
        </p:txBody>
      </p:sp>
    </p:spTree>
    <p:extLst>
      <p:ext uri="{BB962C8B-B14F-4D97-AF65-F5344CB8AC3E}">
        <p14:creationId xmlns:p14="http://schemas.microsoft.com/office/powerpoint/2010/main" val="36588841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…Now we create our world to run which is made up of 6 cities, two people, two visited cities by the people at the second state, and after (semicolon) 4 visited cities and finally 6 visited cities in the fourth state…</a:t>
            </a:r>
          </a:p>
        </p:txBody>
      </p:sp>
      <p:sp>
        <p:nvSpPr>
          <p:cNvPr id="4" name="Slide Number Placeholder 3"/>
          <p:cNvSpPr>
            <a:spLocks noGrp="1"/>
          </p:cNvSpPr>
          <p:nvPr>
            <p:ph type="sldNum" sz="quarter" idx="5"/>
          </p:nvPr>
        </p:nvSpPr>
        <p:spPr/>
        <p:txBody>
          <a:bodyPr/>
          <a:lstStyle/>
          <a:p>
            <a:fld id="{591CF851-BF4C-8348-9AA5-43EDF79DE9C7}" type="slidenum">
              <a:rPr lang="it-IT" smtClean="0"/>
              <a:t>39</a:t>
            </a:fld>
            <a:endParaRPr lang="it-IT"/>
          </a:p>
        </p:txBody>
      </p:sp>
    </p:spTree>
    <p:extLst>
      <p:ext uri="{BB962C8B-B14F-4D97-AF65-F5344CB8AC3E}">
        <p14:creationId xmlns:p14="http://schemas.microsoft.com/office/powerpoint/2010/main" val="34164019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open the visualizer we initially see the first step pair of our lasso trace. Note that at the beginning, as required, both people have not visited any cities yet, but then there are two visited cities because required within the run expression…</a:t>
            </a:r>
          </a:p>
        </p:txBody>
      </p:sp>
      <p:sp>
        <p:nvSpPr>
          <p:cNvPr id="4" name="Slide Number Placeholder 3"/>
          <p:cNvSpPr>
            <a:spLocks noGrp="1"/>
          </p:cNvSpPr>
          <p:nvPr>
            <p:ph type="sldNum" sz="quarter" idx="5"/>
          </p:nvPr>
        </p:nvSpPr>
        <p:spPr/>
        <p:txBody>
          <a:bodyPr/>
          <a:lstStyle/>
          <a:p>
            <a:fld id="{591CF851-BF4C-8348-9AA5-43EDF79DE9C7}" type="slidenum">
              <a:rPr lang="it-IT" smtClean="0"/>
              <a:t>40</a:t>
            </a:fld>
            <a:endParaRPr lang="it-IT"/>
          </a:p>
        </p:txBody>
      </p:sp>
    </p:spTree>
    <p:extLst>
      <p:ext uri="{BB962C8B-B14F-4D97-AF65-F5344CB8AC3E}">
        <p14:creationId xmlns:p14="http://schemas.microsoft.com/office/powerpoint/2010/main" val="33953821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t>…</a:t>
            </a:r>
            <a:r>
              <a:rPr lang="it-IT" err="1"/>
              <a:t>We</a:t>
            </a:r>
            <a:r>
              <a:rPr lang="it-IT"/>
              <a:t> can </a:t>
            </a:r>
            <a:r>
              <a:rPr lang="it-IT" err="1"/>
              <a:t>already</a:t>
            </a:r>
            <a:r>
              <a:rPr lang="it-IT"/>
              <a:t> start </a:t>
            </a:r>
            <a:r>
              <a:rPr lang="it-IT" err="1"/>
              <a:t>modeling</a:t>
            </a:r>
            <a:r>
              <a:rPr lang="it-IT"/>
              <a:t> </a:t>
            </a:r>
            <a:r>
              <a:rPr lang="it-IT" err="1"/>
              <a:t>our</a:t>
            </a:r>
            <a:r>
              <a:rPr lang="it-IT"/>
              <a:t> </a:t>
            </a:r>
            <a:r>
              <a:rPr lang="it-IT" err="1"/>
              <a:t>distributed</a:t>
            </a:r>
            <a:r>
              <a:rPr lang="it-IT"/>
              <a:t> system from the </a:t>
            </a:r>
            <a:r>
              <a:rPr lang="it-IT" err="1"/>
              <a:t>definition</a:t>
            </a:r>
            <a:r>
              <a:rPr lang="it-IT"/>
              <a:t>: The </a:t>
            </a:r>
            <a:r>
              <a:rPr lang="it-IT" err="1"/>
              <a:t>independent</a:t>
            </a:r>
            <a:r>
              <a:rPr lang="it-IT"/>
              <a:t> </a:t>
            </a:r>
            <a:r>
              <a:rPr lang="it-IT" err="1"/>
              <a:t>components</a:t>
            </a:r>
            <a:r>
              <a:rPr lang="it-IT"/>
              <a:t> by </a:t>
            </a:r>
            <a:r>
              <a:rPr lang="it-IT" err="1"/>
              <a:t>which</a:t>
            </a:r>
            <a:r>
              <a:rPr lang="it-IT"/>
              <a:t> the system </a:t>
            </a:r>
            <a:r>
              <a:rPr lang="it-IT" err="1"/>
              <a:t>is</a:t>
            </a:r>
            <a:r>
              <a:rPr lang="it-IT"/>
              <a:t> </a:t>
            </a:r>
            <a:r>
              <a:rPr lang="it-IT" err="1"/>
              <a:t>composed</a:t>
            </a:r>
            <a:r>
              <a:rPr lang="it-IT"/>
              <a:t> can be </a:t>
            </a:r>
            <a:r>
              <a:rPr lang="it-IT" err="1"/>
              <a:t>modeled</a:t>
            </a:r>
            <a:r>
              <a:rPr lang="it-IT"/>
              <a:t> </a:t>
            </a:r>
            <a:r>
              <a:rPr lang="it-IT" err="1"/>
              <a:t>as</a:t>
            </a:r>
            <a:r>
              <a:rPr lang="it-IT"/>
              <a:t> </a:t>
            </a:r>
            <a:r>
              <a:rPr lang="it-IT" err="1"/>
              <a:t>nodes</a:t>
            </a:r>
            <a:r>
              <a:rPr lang="it-IT"/>
              <a:t> </a:t>
            </a:r>
            <a:r>
              <a:rPr lang="it-IT" err="1"/>
              <a:t>which</a:t>
            </a:r>
            <a:r>
              <a:rPr lang="it-IT"/>
              <a:t> </a:t>
            </a:r>
            <a:r>
              <a:rPr lang="it-IT" err="1"/>
              <a:t>is</a:t>
            </a:r>
            <a:r>
              <a:rPr lang="it-IT"/>
              <a:t> </a:t>
            </a:r>
            <a:r>
              <a:rPr lang="it-IT" err="1"/>
              <a:t>our</a:t>
            </a:r>
            <a:r>
              <a:rPr lang="it-IT"/>
              <a:t> first signature. </a:t>
            </a:r>
            <a:r>
              <a:rPr lang="it-IT" err="1"/>
              <a:t>These</a:t>
            </a:r>
            <a:r>
              <a:rPr lang="it-IT"/>
              <a:t> </a:t>
            </a:r>
            <a:r>
              <a:rPr lang="it-IT" err="1"/>
              <a:t>nodes</a:t>
            </a:r>
            <a:r>
              <a:rPr lang="it-IT"/>
              <a:t> share </a:t>
            </a:r>
            <a:r>
              <a:rPr lang="it-IT" err="1"/>
              <a:t>messages</a:t>
            </a:r>
            <a:r>
              <a:rPr lang="it-IT"/>
              <a:t>, </a:t>
            </a:r>
            <a:r>
              <a:rPr lang="it-IT" err="1"/>
              <a:t>meaning</a:t>
            </a:r>
            <a:r>
              <a:rPr lang="it-IT"/>
              <a:t> </a:t>
            </a:r>
            <a:r>
              <a:rPr lang="it-IT" err="1"/>
              <a:t>that</a:t>
            </a:r>
            <a:r>
              <a:rPr lang="it-IT"/>
              <a:t> </a:t>
            </a:r>
            <a:r>
              <a:rPr lang="it-IT" err="1"/>
              <a:t>there</a:t>
            </a:r>
            <a:r>
              <a:rPr lang="it-IT"/>
              <a:t> must be </a:t>
            </a:r>
            <a:r>
              <a:rPr lang="it-IT" err="1"/>
              <a:t>another</a:t>
            </a:r>
            <a:r>
              <a:rPr lang="it-IT"/>
              <a:t> signature </a:t>
            </a:r>
            <a:r>
              <a:rPr lang="it-IT" err="1"/>
              <a:t>representing</a:t>
            </a:r>
            <a:r>
              <a:rPr lang="it-IT"/>
              <a:t> the </a:t>
            </a:r>
            <a:r>
              <a:rPr lang="it-IT" err="1"/>
              <a:t>messages</a:t>
            </a:r>
            <a:r>
              <a:rPr lang="it-IT"/>
              <a:t> </a:t>
            </a:r>
            <a:r>
              <a:rPr lang="it-IT" err="1"/>
              <a:t>that</a:t>
            </a:r>
            <a:r>
              <a:rPr lang="it-IT"/>
              <a:t> can </a:t>
            </a:r>
            <a:r>
              <a:rPr lang="it-IT" err="1"/>
              <a:t>change</a:t>
            </a:r>
            <a:r>
              <a:rPr lang="it-IT"/>
              <a:t> </a:t>
            </a:r>
            <a:r>
              <a:rPr lang="it-IT" err="1"/>
              <a:t>their</a:t>
            </a:r>
            <a:r>
              <a:rPr lang="it-IT"/>
              <a:t> location (note the keyword var), </a:t>
            </a:r>
            <a:r>
              <a:rPr lang="it-IT" err="1"/>
              <a:t>that</a:t>
            </a:r>
            <a:r>
              <a:rPr lang="it-IT"/>
              <a:t> </a:t>
            </a:r>
            <a:r>
              <a:rPr lang="it-IT" err="1"/>
              <a:t>is</a:t>
            </a:r>
            <a:r>
              <a:rPr lang="it-IT"/>
              <a:t>, a </a:t>
            </a:r>
            <a:r>
              <a:rPr lang="it-IT" err="1"/>
              <a:t>node</a:t>
            </a:r>
            <a:r>
              <a:rPr lang="it-IT"/>
              <a:t> and </a:t>
            </a:r>
            <a:r>
              <a:rPr lang="it-IT" err="1"/>
              <a:t>these</a:t>
            </a:r>
            <a:r>
              <a:rPr lang="it-IT"/>
              <a:t> </a:t>
            </a:r>
            <a:r>
              <a:rPr lang="it-IT" err="1"/>
              <a:t>nodes</a:t>
            </a:r>
            <a:r>
              <a:rPr lang="it-IT"/>
              <a:t> sharing </a:t>
            </a:r>
            <a:r>
              <a:rPr lang="it-IT" err="1"/>
              <a:t>messages</a:t>
            </a:r>
            <a:r>
              <a:rPr lang="it-IT"/>
              <a:t> must be </a:t>
            </a:r>
            <a:r>
              <a:rPr lang="it-IT" err="1"/>
              <a:t>somehow</a:t>
            </a:r>
            <a:r>
              <a:rPr lang="it-IT"/>
              <a:t> </a:t>
            </a:r>
            <a:r>
              <a:rPr lang="it-IT" err="1"/>
              <a:t>connected</a:t>
            </a:r>
            <a:r>
              <a:rPr lang="it-IT"/>
              <a:t>, </a:t>
            </a:r>
            <a:r>
              <a:rPr lang="it-IT" err="1"/>
              <a:t>therefore</a:t>
            </a:r>
            <a:r>
              <a:rPr lang="it-IT"/>
              <a:t> </a:t>
            </a:r>
            <a:r>
              <a:rPr lang="it-IT" err="1"/>
              <a:t>we</a:t>
            </a:r>
            <a:r>
              <a:rPr lang="it-IT"/>
              <a:t> </a:t>
            </a:r>
            <a:r>
              <a:rPr lang="it-IT" err="1"/>
              <a:t>add</a:t>
            </a:r>
            <a:r>
              <a:rPr lang="it-IT"/>
              <a:t> a new </a:t>
            </a:r>
            <a:r>
              <a:rPr lang="it-IT" err="1"/>
              <a:t>edges</a:t>
            </a:r>
            <a:r>
              <a:rPr lang="it-IT"/>
              <a:t> field. </a:t>
            </a:r>
            <a:r>
              <a:rPr lang="it-IT" err="1"/>
              <a:t>Eventually</a:t>
            </a:r>
            <a:r>
              <a:rPr lang="it-IT"/>
              <a:t>, </a:t>
            </a:r>
            <a:r>
              <a:rPr lang="it-IT" err="1"/>
              <a:t>these</a:t>
            </a:r>
            <a:r>
              <a:rPr lang="it-IT"/>
              <a:t> </a:t>
            </a:r>
            <a:r>
              <a:rPr lang="it-IT" err="1"/>
              <a:t>independent</a:t>
            </a:r>
            <a:r>
              <a:rPr lang="it-IT"/>
              <a:t> </a:t>
            </a:r>
            <a:r>
              <a:rPr lang="it-IT" err="1"/>
              <a:t>components</a:t>
            </a:r>
            <a:r>
              <a:rPr lang="it-IT"/>
              <a:t> operate </a:t>
            </a:r>
            <a:r>
              <a:rPr lang="it-IT" err="1"/>
              <a:t>as</a:t>
            </a:r>
            <a:r>
              <a:rPr lang="it-IT"/>
              <a:t> a single </a:t>
            </a:r>
            <a:r>
              <a:rPr lang="it-IT" err="1"/>
              <a:t>unit</a:t>
            </a:r>
            <a:r>
              <a:rPr lang="it-IT"/>
              <a:t>, </a:t>
            </a:r>
            <a:r>
              <a:rPr lang="it-IT" err="1"/>
              <a:t>meaning</a:t>
            </a:r>
            <a:r>
              <a:rPr lang="it-IT"/>
              <a:t> </a:t>
            </a:r>
            <a:r>
              <a:rPr lang="it-IT" err="1"/>
              <a:t>that</a:t>
            </a:r>
            <a:r>
              <a:rPr lang="it-IT"/>
              <a:t> </a:t>
            </a:r>
            <a:r>
              <a:rPr lang="it-IT" err="1"/>
              <a:t>all</a:t>
            </a:r>
            <a:r>
              <a:rPr lang="it-IT"/>
              <a:t> </a:t>
            </a:r>
            <a:r>
              <a:rPr lang="it-IT" err="1"/>
              <a:t>these</a:t>
            </a:r>
            <a:r>
              <a:rPr lang="it-IT"/>
              <a:t> </a:t>
            </a:r>
            <a:r>
              <a:rPr lang="it-IT" err="1"/>
              <a:t>nodes</a:t>
            </a:r>
            <a:r>
              <a:rPr lang="it-IT"/>
              <a:t> must be </a:t>
            </a:r>
            <a:r>
              <a:rPr lang="it-IT" err="1"/>
              <a:t>connected</a:t>
            </a:r>
            <a:r>
              <a:rPr lang="it-IT"/>
              <a:t> to </a:t>
            </a:r>
            <a:r>
              <a:rPr lang="it-IT" err="1"/>
              <a:t>each</a:t>
            </a:r>
            <a:r>
              <a:rPr lang="it-IT"/>
              <a:t> </a:t>
            </a:r>
            <a:r>
              <a:rPr lang="it-IT" err="1"/>
              <a:t>other</a:t>
            </a:r>
            <a:r>
              <a:rPr lang="it-IT"/>
              <a:t>, </a:t>
            </a:r>
            <a:r>
              <a:rPr lang="it-IT" err="1"/>
              <a:t>therefore</a:t>
            </a:r>
            <a:r>
              <a:rPr lang="it-IT"/>
              <a:t> </a:t>
            </a:r>
            <a:r>
              <a:rPr lang="it-IT" err="1"/>
              <a:t>we</a:t>
            </a:r>
            <a:r>
              <a:rPr lang="it-IT"/>
              <a:t> </a:t>
            </a:r>
            <a:r>
              <a:rPr lang="it-IT" err="1"/>
              <a:t>need</a:t>
            </a:r>
            <a:r>
              <a:rPr lang="it-IT"/>
              <a:t> a (</a:t>
            </a:r>
            <a:r>
              <a:rPr lang="it-IT" err="1"/>
              <a:t>not</a:t>
            </a:r>
            <a:r>
              <a:rPr lang="it-IT"/>
              <a:t> </a:t>
            </a:r>
            <a:r>
              <a:rPr lang="it-IT" err="1"/>
              <a:t>strongly</a:t>
            </a:r>
            <a:r>
              <a:rPr lang="it-IT"/>
              <a:t>) </a:t>
            </a:r>
            <a:r>
              <a:rPr lang="it-IT" err="1"/>
              <a:t>connected</a:t>
            </a:r>
            <a:r>
              <a:rPr lang="it-IT"/>
              <a:t> </a:t>
            </a:r>
            <a:r>
              <a:rPr lang="it-IT" err="1"/>
              <a:t>graph</a:t>
            </a:r>
            <a:r>
              <a:rPr lang="it-IT"/>
              <a:t> </a:t>
            </a:r>
            <a:r>
              <a:rPr lang="it-IT" err="1"/>
              <a:t>where</a:t>
            </a:r>
            <a:r>
              <a:rPr lang="it-IT"/>
              <a:t> the connection </a:t>
            </a:r>
            <a:r>
              <a:rPr lang="it-IT" err="1"/>
              <a:t>between</a:t>
            </a:r>
            <a:r>
              <a:rPr lang="it-IT"/>
              <a:t> </a:t>
            </a:r>
            <a:r>
              <a:rPr lang="it-IT" err="1"/>
              <a:t>two</a:t>
            </a:r>
            <a:r>
              <a:rPr lang="it-IT"/>
              <a:t> </a:t>
            </a:r>
            <a:r>
              <a:rPr lang="it-IT" err="1"/>
              <a:t>nodes</a:t>
            </a:r>
            <a:r>
              <a:rPr lang="it-IT"/>
              <a:t> </a:t>
            </a:r>
            <a:r>
              <a:rPr lang="it-IT" err="1"/>
              <a:t>is</a:t>
            </a:r>
            <a:r>
              <a:rPr lang="it-IT"/>
              <a:t> </a:t>
            </a:r>
            <a:r>
              <a:rPr lang="it-IT" err="1"/>
              <a:t>bidirectional</a:t>
            </a:r>
            <a:r>
              <a:rPr lang="it-IT"/>
              <a:t> and </a:t>
            </a:r>
            <a:r>
              <a:rPr lang="it-IT" err="1"/>
              <a:t>there</a:t>
            </a:r>
            <a:r>
              <a:rPr lang="it-IT"/>
              <a:t> </a:t>
            </a:r>
            <a:r>
              <a:rPr lang="it-IT" err="1"/>
              <a:t>is</a:t>
            </a:r>
            <a:r>
              <a:rPr lang="it-IT"/>
              <a:t> no self-connection. In </a:t>
            </a:r>
            <a:r>
              <a:rPr lang="it-IT" err="1"/>
              <a:t>addition</a:t>
            </a:r>
            <a:r>
              <a:rPr lang="it-IT"/>
              <a:t>, </a:t>
            </a:r>
            <a:r>
              <a:rPr lang="it-IT" err="1"/>
              <a:t>we</a:t>
            </a:r>
            <a:r>
              <a:rPr lang="it-IT"/>
              <a:t> </a:t>
            </a:r>
            <a:r>
              <a:rPr lang="it-IT" err="1"/>
              <a:t>have</a:t>
            </a:r>
            <a:r>
              <a:rPr lang="it-IT"/>
              <a:t> the </a:t>
            </a:r>
            <a:r>
              <a:rPr lang="it-IT" err="1"/>
              <a:t>constraint</a:t>
            </a:r>
            <a:r>
              <a:rPr lang="it-IT"/>
              <a:t> </a:t>
            </a:r>
            <a:r>
              <a:rPr lang="it-IT" err="1"/>
              <a:t>that</a:t>
            </a:r>
            <a:r>
              <a:rPr lang="it-IT"/>
              <a:t> </a:t>
            </a:r>
            <a:r>
              <a:rPr lang="it-IT" err="1"/>
              <a:t>there</a:t>
            </a:r>
            <a:r>
              <a:rPr lang="it-IT"/>
              <a:t> can be </a:t>
            </a:r>
            <a:r>
              <a:rPr lang="it-IT" err="1"/>
              <a:t>only</a:t>
            </a:r>
            <a:r>
              <a:rPr lang="it-IT"/>
              <a:t> one </a:t>
            </a:r>
            <a:r>
              <a:rPr lang="it-IT" err="1"/>
              <a:t>message</a:t>
            </a:r>
            <a:r>
              <a:rPr lang="it-IT"/>
              <a:t> in a </a:t>
            </a:r>
            <a:r>
              <a:rPr lang="it-IT" err="1"/>
              <a:t>node</a:t>
            </a:r>
            <a:r>
              <a:rPr lang="it-IT"/>
              <a:t>: </a:t>
            </a:r>
            <a:r>
              <a:rPr lang="it-IT" err="1"/>
              <a:t>we</a:t>
            </a:r>
            <a:r>
              <a:rPr lang="it-IT"/>
              <a:t> </a:t>
            </a:r>
            <a:r>
              <a:rPr lang="it-IT" err="1"/>
              <a:t>have</a:t>
            </a:r>
            <a:r>
              <a:rPr lang="it-IT"/>
              <a:t> to </a:t>
            </a:r>
            <a:r>
              <a:rPr lang="it-IT" err="1"/>
              <a:t>add</a:t>
            </a:r>
            <a:r>
              <a:rPr lang="it-IT"/>
              <a:t> a new </a:t>
            </a:r>
            <a:r>
              <a:rPr lang="it-IT" err="1"/>
              <a:t>fact</a:t>
            </a:r>
            <a:r>
              <a:rPr lang="it-IT"/>
              <a:t> </a:t>
            </a:r>
            <a:r>
              <a:rPr lang="it-IT" err="1"/>
              <a:t>saying</a:t>
            </a:r>
            <a:r>
              <a:rPr lang="it-IT"/>
              <a:t> </a:t>
            </a:r>
            <a:r>
              <a:rPr lang="it-IT" err="1"/>
              <a:t>that</a:t>
            </a:r>
            <a:r>
              <a:rPr lang="it-IT"/>
              <a:t> for </a:t>
            </a:r>
            <a:r>
              <a:rPr lang="it-IT" err="1"/>
              <a:t>each</a:t>
            </a:r>
            <a:r>
              <a:rPr lang="it-IT"/>
              <a:t> </a:t>
            </a:r>
            <a:r>
              <a:rPr lang="it-IT" err="1"/>
              <a:t>pair</a:t>
            </a:r>
            <a:r>
              <a:rPr lang="it-IT"/>
              <a:t> of </a:t>
            </a:r>
            <a:r>
              <a:rPr lang="it-IT" err="1"/>
              <a:t>different</a:t>
            </a:r>
            <a:r>
              <a:rPr lang="it-IT"/>
              <a:t> </a:t>
            </a:r>
            <a:r>
              <a:rPr lang="it-IT" err="1"/>
              <a:t>messages</a:t>
            </a:r>
            <a:r>
              <a:rPr lang="it-IT"/>
              <a:t> </a:t>
            </a:r>
            <a:r>
              <a:rPr lang="it-IT" err="1"/>
              <a:t>they</a:t>
            </a:r>
            <a:r>
              <a:rPr lang="it-IT"/>
              <a:t> </a:t>
            </a:r>
            <a:r>
              <a:rPr lang="it-IT" err="1"/>
              <a:t>cannot</a:t>
            </a:r>
            <a:r>
              <a:rPr lang="it-IT"/>
              <a:t> be in the </a:t>
            </a:r>
            <a:r>
              <a:rPr lang="it-IT" err="1"/>
              <a:t>same</a:t>
            </a:r>
            <a:r>
              <a:rPr lang="it-IT"/>
              <a:t> place </a:t>
            </a:r>
            <a:r>
              <a:rPr lang="it-IT" err="1"/>
              <a:t>simultaneously</a:t>
            </a:r>
            <a:r>
              <a:rPr lang="it-IT"/>
              <a:t>. </a:t>
            </a:r>
            <a:r>
              <a:rPr lang="it-IT" err="1"/>
              <a:t>As</a:t>
            </a:r>
            <a:r>
              <a:rPr lang="it-IT"/>
              <a:t> </a:t>
            </a:r>
            <a:r>
              <a:rPr lang="it-IT" err="1"/>
              <a:t>you</a:t>
            </a:r>
            <a:r>
              <a:rPr lang="it-IT"/>
              <a:t> can </a:t>
            </a:r>
            <a:r>
              <a:rPr lang="it-IT" err="1"/>
              <a:t>see</a:t>
            </a:r>
            <a:r>
              <a:rPr lang="it-IT"/>
              <a:t>, </a:t>
            </a:r>
            <a:r>
              <a:rPr lang="it-IT" err="1"/>
              <a:t>since</a:t>
            </a:r>
            <a:r>
              <a:rPr lang="it-IT"/>
              <a:t> the field </a:t>
            </a:r>
            <a:r>
              <a:rPr lang="it-IT" err="1"/>
              <a:t>we</a:t>
            </a:r>
            <a:r>
              <a:rPr lang="it-IT"/>
              <a:t> are </a:t>
            </a:r>
            <a:r>
              <a:rPr lang="it-IT" err="1"/>
              <a:t>dealing</a:t>
            </a:r>
            <a:r>
              <a:rPr lang="it-IT"/>
              <a:t> with in </a:t>
            </a:r>
            <a:r>
              <a:rPr lang="it-IT" err="1"/>
              <a:t>this</a:t>
            </a:r>
            <a:r>
              <a:rPr lang="it-IT"/>
              <a:t> </a:t>
            </a:r>
            <a:r>
              <a:rPr lang="it-IT" err="1"/>
              <a:t>fact</a:t>
            </a:r>
            <a:r>
              <a:rPr lang="it-IT"/>
              <a:t> </a:t>
            </a:r>
            <a:r>
              <a:rPr lang="it-IT" err="1"/>
              <a:t>is</a:t>
            </a:r>
            <a:r>
              <a:rPr lang="it-IT"/>
              <a:t> </a:t>
            </a:r>
            <a:r>
              <a:rPr lang="it-IT" err="1"/>
              <a:t>mutable</a:t>
            </a:r>
            <a:r>
              <a:rPr lang="it-IT"/>
              <a:t> (location), </a:t>
            </a:r>
            <a:r>
              <a:rPr lang="it-IT" err="1"/>
              <a:t>here</a:t>
            </a:r>
            <a:r>
              <a:rPr lang="it-IT"/>
              <a:t> </a:t>
            </a:r>
            <a:r>
              <a:rPr lang="it-IT" err="1"/>
              <a:t>we</a:t>
            </a:r>
            <a:r>
              <a:rPr lang="it-IT"/>
              <a:t> </a:t>
            </a:r>
            <a:r>
              <a:rPr lang="it-IT" err="1"/>
              <a:t>have</a:t>
            </a:r>
            <a:r>
              <a:rPr lang="it-IT"/>
              <a:t> to </a:t>
            </a:r>
            <a:r>
              <a:rPr lang="it-IT" err="1"/>
              <a:t>add</a:t>
            </a:r>
            <a:r>
              <a:rPr lang="it-IT"/>
              <a:t> a </a:t>
            </a:r>
            <a:r>
              <a:rPr lang="it-IT" err="1"/>
              <a:t>temporal</a:t>
            </a:r>
            <a:r>
              <a:rPr lang="it-IT"/>
              <a:t> </a:t>
            </a:r>
            <a:r>
              <a:rPr lang="it-IT" err="1"/>
              <a:t>connective</a:t>
            </a:r>
            <a:r>
              <a:rPr lang="it-IT"/>
              <a:t> (</a:t>
            </a:r>
            <a:r>
              <a:rPr lang="it-IT" err="1"/>
              <a:t>always</a:t>
            </a:r>
            <a:r>
              <a:rPr lang="it-IT"/>
              <a:t>), </a:t>
            </a:r>
            <a:r>
              <a:rPr lang="it-IT" err="1"/>
              <a:t>meaning</a:t>
            </a:r>
            <a:r>
              <a:rPr lang="it-IT"/>
              <a:t> </a:t>
            </a:r>
            <a:r>
              <a:rPr lang="it-IT" err="1"/>
              <a:t>that</a:t>
            </a:r>
            <a:r>
              <a:rPr lang="it-IT"/>
              <a:t> the </a:t>
            </a:r>
            <a:r>
              <a:rPr lang="it-IT" err="1"/>
              <a:t>fact</a:t>
            </a:r>
            <a:r>
              <a:rPr lang="it-IT"/>
              <a:t> must be </a:t>
            </a:r>
            <a:r>
              <a:rPr lang="it-IT" err="1"/>
              <a:t>true</a:t>
            </a:r>
            <a:r>
              <a:rPr lang="it-IT"/>
              <a:t> for </a:t>
            </a:r>
            <a:r>
              <a:rPr lang="it-IT" err="1"/>
              <a:t>all</a:t>
            </a:r>
            <a:r>
              <a:rPr lang="it-IT"/>
              <a:t> the future </a:t>
            </a:r>
            <a:r>
              <a:rPr lang="it-IT" err="1"/>
              <a:t>states</a:t>
            </a:r>
            <a:r>
              <a:rPr lang="it-IT"/>
              <a:t> </a:t>
            </a:r>
            <a:r>
              <a:rPr lang="it-IT" err="1"/>
              <a:t>including</a:t>
            </a:r>
            <a:r>
              <a:rPr lang="it-IT"/>
              <a:t> the </a:t>
            </a:r>
            <a:r>
              <a:rPr lang="it-IT" err="1"/>
              <a:t>present</a:t>
            </a:r>
            <a:r>
              <a:rPr lang="it-IT"/>
              <a:t> one. In the </a:t>
            </a:r>
            <a:r>
              <a:rPr lang="it-IT" err="1"/>
              <a:t>previous</a:t>
            </a:r>
            <a:r>
              <a:rPr lang="it-IT"/>
              <a:t> </a:t>
            </a:r>
            <a:r>
              <a:rPr lang="it-IT" err="1"/>
              <a:t>fact</a:t>
            </a:r>
            <a:r>
              <a:rPr lang="it-IT"/>
              <a:t> </a:t>
            </a:r>
            <a:r>
              <a:rPr lang="it-IT" err="1"/>
              <a:t>instead</a:t>
            </a:r>
            <a:r>
              <a:rPr lang="it-IT"/>
              <a:t>, </a:t>
            </a:r>
            <a:r>
              <a:rPr lang="it-IT" err="1"/>
              <a:t>we</a:t>
            </a:r>
            <a:r>
              <a:rPr lang="it-IT"/>
              <a:t> are </a:t>
            </a:r>
            <a:r>
              <a:rPr lang="it-IT" err="1"/>
              <a:t>not</a:t>
            </a:r>
            <a:r>
              <a:rPr lang="it-IT"/>
              <a:t> </a:t>
            </a:r>
            <a:r>
              <a:rPr lang="it-IT" err="1"/>
              <a:t>supposed</a:t>
            </a:r>
            <a:r>
              <a:rPr lang="it-IT"/>
              <a:t> to </a:t>
            </a:r>
            <a:r>
              <a:rPr lang="it-IT" err="1"/>
              <a:t>insert</a:t>
            </a:r>
            <a:r>
              <a:rPr lang="it-IT"/>
              <a:t> </a:t>
            </a:r>
            <a:r>
              <a:rPr lang="it-IT" err="1"/>
              <a:t>any</a:t>
            </a:r>
            <a:r>
              <a:rPr lang="it-IT"/>
              <a:t> </a:t>
            </a:r>
            <a:r>
              <a:rPr lang="it-IT" err="1"/>
              <a:t>temporal</a:t>
            </a:r>
            <a:r>
              <a:rPr lang="it-IT"/>
              <a:t> </a:t>
            </a:r>
            <a:r>
              <a:rPr lang="it-IT" err="1"/>
              <a:t>connective</a:t>
            </a:r>
            <a:r>
              <a:rPr lang="it-IT"/>
              <a:t> </a:t>
            </a:r>
            <a:r>
              <a:rPr lang="it-IT" err="1"/>
              <a:t>since</a:t>
            </a:r>
            <a:r>
              <a:rPr lang="it-IT"/>
              <a:t> the signatures and fields </a:t>
            </a:r>
            <a:r>
              <a:rPr lang="it-IT" err="1"/>
              <a:t>we</a:t>
            </a:r>
            <a:r>
              <a:rPr lang="it-IT"/>
              <a:t> are </a:t>
            </a:r>
            <a:r>
              <a:rPr lang="it-IT" err="1"/>
              <a:t>dealing</a:t>
            </a:r>
            <a:r>
              <a:rPr lang="it-IT"/>
              <a:t> with </a:t>
            </a:r>
            <a:r>
              <a:rPr lang="it-IT" err="1"/>
              <a:t>there</a:t>
            </a:r>
            <a:r>
              <a:rPr lang="it-IT"/>
              <a:t> are </a:t>
            </a:r>
            <a:r>
              <a:rPr lang="it-IT" err="1"/>
              <a:t>all</a:t>
            </a:r>
            <a:r>
              <a:rPr lang="it-IT"/>
              <a:t> </a:t>
            </a:r>
            <a:r>
              <a:rPr lang="it-IT" err="1"/>
              <a:t>static</a:t>
            </a:r>
            <a:r>
              <a:rPr lang="it-IT"/>
              <a:t>, so </a:t>
            </a:r>
            <a:r>
              <a:rPr lang="it-IT" err="1"/>
              <a:t>they</a:t>
            </a:r>
            <a:r>
              <a:rPr lang="it-IT"/>
              <a:t> do </a:t>
            </a:r>
            <a:r>
              <a:rPr lang="it-IT" err="1"/>
              <a:t>not</a:t>
            </a:r>
            <a:r>
              <a:rPr lang="it-IT"/>
              <a:t> </a:t>
            </a:r>
            <a:r>
              <a:rPr lang="it-IT" err="1"/>
              <a:t>change</a:t>
            </a:r>
            <a:r>
              <a:rPr lang="it-IT"/>
              <a:t> over the </a:t>
            </a:r>
            <a:r>
              <a:rPr lang="it-IT" err="1"/>
              <a:t>different</a:t>
            </a:r>
            <a:r>
              <a:rPr lang="it-IT"/>
              <a:t> </a:t>
            </a:r>
            <a:r>
              <a:rPr lang="it-IT" err="1"/>
              <a:t>states</a:t>
            </a:r>
            <a:r>
              <a:rPr lang="it-IT"/>
              <a:t> and </a:t>
            </a:r>
            <a:r>
              <a:rPr lang="it-IT" err="1"/>
              <a:t>therefore</a:t>
            </a:r>
            <a:r>
              <a:rPr lang="it-IT"/>
              <a:t> </a:t>
            </a:r>
            <a:r>
              <a:rPr lang="it-IT" err="1"/>
              <a:t>we</a:t>
            </a:r>
            <a:r>
              <a:rPr lang="it-IT"/>
              <a:t> do </a:t>
            </a:r>
            <a:r>
              <a:rPr lang="it-IT" err="1"/>
              <a:t>not</a:t>
            </a:r>
            <a:r>
              <a:rPr lang="it-IT"/>
              <a:t> </a:t>
            </a:r>
            <a:r>
              <a:rPr lang="it-IT" err="1"/>
              <a:t>have</a:t>
            </a:r>
            <a:r>
              <a:rPr lang="it-IT"/>
              <a:t> to </a:t>
            </a:r>
            <a:r>
              <a:rPr lang="it-IT" err="1"/>
              <a:t>constrain</a:t>
            </a:r>
            <a:r>
              <a:rPr lang="it-IT"/>
              <a:t> </a:t>
            </a:r>
            <a:r>
              <a:rPr lang="it-IT" err="1"/>
              <a:t>their</a:t>
            </a:r>
            <a:r>
              <a:rPr lang="it-IT"/>
              <a:t> </a:t>
            </a:r>
            <a:r>
              <a:rPr lang="it-IT" err="1"/>
              <a:t>behaviour</a:t>
            </a:r>
            <a:r>
              <a:rPr lang="it-IT"/>
              <a:t> over time: </a:t>
            </a:r>
            <a:r>
              <a:rPr lang="it-IT" err="1"/>
              <a:t>that</a:t>
            </a:r>
            <a:r>
              <a:rPr lang="it-IT"/>
              <a:t> </a:t>
            </a:r>
            <a:r>
              <a:rPr lang="it-IT" err="1"/>
              <a:t>fact</a:t>
            </a:r>
            <a:r>
              <a:rPr lang="it-IT"/>
              <a:t> </a:t>
            </a:r>
            <a:r>
              <a:rPr lang="it-IT" err="1"/>
              <a:t>is</a:t>
            </a:r>
            <a:r>
              <a:rPr lang="it-IT"/>
              <a:t> </a:t>
            </a:r>
            <a:r>
              <a:rPr lang="it-IT" err="1"/>
              <a:t>implicitly</a:t>
            </a:r>
            <a:r>
              <a:rPr lang="it-IT"/>
              <a:t> </a:t>
            </a:r>
            <a:r>
              <a:rPr lang="it-IT" err="1"/>
              <a:t>true</a:t>
            </a:r>
            <a:r>
              <a:rPr lang="it-IT"/>
              <a:t> for </a:t>
            </a:r>
            <a:r>
              <a:rPr lang="it-IT" err="1"/>
              <a:t>every</a:t>
            </a:r>
            <a:r>
              <a:rPr lang="it-IT"/>
              <a:t> state, </a:t>
            </a:r>
            <a:r>
              <a:rPr lang="it-IT" err="1"/>
              <a:t>we</a:t>
            </a:r>
            <a:r>
              <a:rPr lang="it-IT"/>
              <a:t> do </a:t>
            </a:r>
            <a:r>
              <a:rPr lang="it-IT" err="1"/>
              <a:t>not</a:t>
            </a:r>
            <a:r>
              <a:rPr lang="it-IT"/>
              <a:t> </a:t>
            </a:r>
            <a:r>
              <a:rPr lang="it-IT" err="1"/>
              <a:t>have</a:t>
            </a:r>
            <a:r>
              <a:rPr lang="it-IT"/>
              <a:t> to make explicit «</a:t>
            </a:r>
            <a:r>
              <a:rPr lang="it-IT" err="1"/>
              <a:t>always</a:t>
            </a:r>
            <a:r>
              <a:rPr lang="it-IT"/>
              <a:t>»…</a:t>
            </a:r>
          </a:p>
        </p:txBody>
      </p:sp>
      <p:sp>
        <p:nvSpPr>
          <p:cNvPr id="4" name="Segnaposto numero diapositiva 3"/>
          <p:cNvSpPr>
            <a:spLocks noGrp="1"/>
          </p:cNvSpPr>
          <p:nvPr>
            <p:ph type="sldNum" sz="quarter" idx="5"/>
          </p:nvPr>
        </p:nvSpPr>
        <p:spPr/>
        <p:txBody>
          <a:bodyPr/>
          <a:lstStyle/>
          <a:p>
            <a:fld id="{BE9B9AF6-004C-4D15-A81D-E2D76DA6570B}" type="slidenum">
              <a:rPr lang="it-IT" smtClean="0"/>
              <a:t>4</a:t>
            </a:fld>
            <a:endParaRPr lang="it-IT"/>
          </a:p>
        </p:txBody>
      </p:sp>
    </p:spTree>
    <p:extLst>
      <p:ext uri="{BB962C8B-B14F-4D97-AF65-F5344CB8AC3E}">
        <p14:creationId xmlns:p14="http://schemas.microsoft.com/office/powerpoint/2010/main" val="2906142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…if we go all the way through our lasso trace, we get to the final state, where both people return to Milan, as required…</a:t>
            </a:r>
          </a:p>
        </p:txBody>
      </p:sp>
      <p:sp>
        <p:nvSpPr>
          <p:cNvPr id="4" name="Slide Number Placeholder 3"/>
          <p:cNvSpPr>
            <a:spLocks noGrp="1"/>
          </p:cNvSpPr>
          <p:nvPr>
            <p:ph type="sldNum" sz="quarter" idx="5"/>
          </p:nvPr>
        </p:nvSpPr>
        <p:spPr/>
        <p:txBody>
          <a:bodyPr/>
          <a:lstStyle/>
          <a:p>
            <a:fld id="{591CF851-BF4C-8348-9AA5-43EDF79DE9C7}" type="slidenum">
              <a:rPr lang="it-IT" smtClean="0"/>
              <a:t>41</a:t>
            </a:fld>
            <a:endParaRPr lang="it-IT"/>
          </a:p>
        </p:txBody>
      </p:sp>
    </p:spTree>
    <p:extLst>
      <p:ext uri="{BB962C8B-B14F-4D97-AF65-F5344CB8AC3E}">
        <p14:creationId xmlns:p14="http://schemas.microsoft.com/office/powerpoint/2010/main" val="24875927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…Furthermore, all cities present in the pass of the two people are visited by the respective person before they return to Milan</a:t>
            </a:r>
          </a:p>
        </p:txBody>
      </p:sp>
      <p:sp>
        <p:nvSpPr>
          <p:cNvPr id="4" name="Slide Number Placeholder 3"/>
          <p:cNvSpPr>
            <a:spLocks noGrp="1"/>
          </p:cNvSpPr>
          <p:nvPr>
            <p:ph type="sldNum" sz="quarter" idx="5"/>
          </p:nvPr>
        </p:nvSpPr>
        <p:spPr/>
        <p:txBody>
          <a:bodyPr/>
          <a:lstStyle/>
          <a:p>
            <a:fld id="{591CF851-BF4C-8348-9AA5-43EDF79DE9C7}" type="slidenum">
              <a:rPr lang="it-IT" smtClean="0"/>
              <a:t>42</a:t>
            </a:fld>
            <a:endParaRPr lang="it-IT"/>
          </a:p>
        </p:txBody>
      </p:sp>
    </p:spTree>
    <p:extLst>
      <p:ext uri="{BB962C8B-B14F-4D97-AF65-F5344CB8AC3E}">
        <p14:creationId xmlns:p14="http://schemas.microsoft.com/office/powerpoint/2010/main" val="37935198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(Can be given as homework or an additional exercise for the exercise lecture)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404040"/>
                </a:solidFill>
                <a:effectLst/>
                <a:latin typeface="Lato" panose="020F0502020204030203" pitchFamily="34" charset="0"/>
              </a:rPr>
              <a:t>The goal of the Trash is to enable deleted files to still be restored until an (undoable) action of emptying the Trash is made: when a file is deleted it is stored in the Trash; while still in the Trash, a file can be restored; after emptying, all files contained in the Trash are permanently deleted. </a:t>
            </a:r>
            <a:endParaRPr lang="it-IT">
              <a:cs typeface="Calibri"/>
            </a:endParaRPr>
          </a:p>
          <a:p>
            <a:endParaRPr lang="en-US"/>
          </a:p>
        </p:txBody>
      </p:sp>
      <p:sp>
        <p:nvSpPr>
          <p:cNvPr id="4" name="Slide Number Placeholder 3"/>
          <p:cNvSpPr>
            <a:spLocks noGrp="1"/>
          </p:cNvSpPr>
          <p:nvPr>
            <p:ph type="sldNum" sz="quarter" idx="5"/>
          </p:nvPr>
        </p:nvSpPr>
        <p:spPr/>
        <p:txBody>
          <a:bodyPr/>
          <a:lstStyle/>
          <a:p>
            <a:fld id="{591CF851-BF4C-8348-9AA5-43EDF79DE9C7}" type="slidenum">
              <a:rPr lang="it-IT" smtClean="0"/>
              <a:t>43</a:t>
            </a:fld>
            <a:endParaRPr lang="it-IT"/>
          </a:p>
        </p:txBody>
      </p:sp>
    </p:spTree>
    <p:extLst>
      <p:ext uri="{BB962C8B-B14F-4D97-AF65-F5344CB8AC3E}">
        <p14:creationId xmlns:p14="http://schemas.microsoft.com/office/powerpoint/2010/main" val="40096848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cs typeface="Calibri"/>
            </a:endParaRPr>
          </a:p>
        </p:txBody>
      </p:sp>
      <p:sp>
        <p:nvSpPr>
          <p:cNvPr id="4" name="Segnaposto numero diapositiva 3"/>
          <p:cNvSpPr>
            <a:spLocks noGrp="1"/>
          </p:cNvSpPr>
          <p:nvPr>
            <p:ph type="sldNum" sz="quarter" idx="5"/>
          </p:nvPr>
        </p:nvSpPr>
        <p:spPr/>
        <p:txBody>
          <a:bodyPr/>
          <a:lstStyle/>
          <a:p>
            <a:fld id="{591CF851-BF4C-8348-9AA5-43EDF79DE9C7}" type="slidenum">
              <a:rPr lang="it-IT" smtClean="0"/>
              <a:t>44</a:t>
            </a:fld>
            <a:endParaRPr lang="it-IT"/>
          </a:p>
        </p:txBody>
      </p:sp>
    </p:spTree>
    <p:extLst>
      <p:ext uri="{BB962C8B-B14F-4D97-AF65-F5344CB8AC3E}">
        <p14:creationId xmlns:p14="http://schemas.microsoft.com/office/powerpoint/2010/main" val="110018339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cs typeface="Calibri"/>
            </a:endParaRPr>
          </a:p>
        </p:txBody>
      </p:sp>
      <p:sp>
        <p:nvSpPr>
          <p:cNvPr id="4" name="Segnaposto numero diapositiva 3"/>
          <p:cNvSpPr>
            <a:spLocks noGrp="1"/>
          </p:cNvSpPr>
          <p:nvPr>
            <p:ph type="sldNum" sz="quarter" idx="5"/>
          </p:nvPr>
        </p:nvSpPr>
        <p:spPr/>
        <p:txBody>
          <a:bodyPr/>
          <a:lstStyle/>
          <a:p>
            <a:fld id="{591CF851-BF4C-8348-9AA5-43EDF79DE9C7}" type="slidenum">
              <a:rPr lang="it-IT" smtClean="0"/>
              <a:t>45</a:t>
            </a:fld>
            <a:endParaRPr lang="it-IT"/>
          </a:p>
        </p:txBody>
      </p:sp>
    </p:spTree>
    <p:extLst>
      <p:ext uri="{BB962C8B-B14F-4D97-AF65-F5344CB8AC3E}">
        <p14:creationId xmlns:p14="http://schemas.microsoft.com/office/powerpoint/2010/main" val="14029196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a:cs typeface="Calibri"/>
              </a:rPr>
              <a:t>Note </a:t>
            </a:r>
            <a:r>
              <a:rPr lang="it-IT" err="1">
                <a:cs typeface="Calibri"/>
              </a:rPr>
              <a:t>that</a:t>
            </a:r>
            <a:r>
              <a:rPr lang="it-IT">
                <a:cs typeface="Calibri"/>
              </a:rPr>
              <a:t> for complete model checking a </a:t>
            </a:r>
            <a:r>
              <a:rPr lang="it-IT" err="1">
                <a:cs typeface="Calibri"/>
              </a:rPr>
              <a:t>proper</a:t>
            </a:r>
            <a:r>
              <a:rPr lang="it-IT">
                <a:cs typeface="Calibri"/>
              </a:rPr>
              <a:t> solver </a:t>
            </a:r>
            <a:r>
              <a:rPr lang="it-IT" err="1">
                <a:cs typeface="Calibri"/>
              </a:rPr>
              <a:t>is</a:t>
            </a:r>
            <a:r>
              <a:rPr lang="it-IT">
                <a:cs typeface="Calibri"/>
              </a:rPr>
              <a:t> required</a:t>
            </a:r>
          </a:p>
        </p:txBody>
      </p:sp>
      <p:sp>
        <p:nvSpPr>
          <p:cNvPr id="4" name="Segnaposto numero diapositiva 3"/>
          <p:cNvSpPr>
            <a:spLocks noGrp="1"/>
          </p:cNvSpPr>
          <p:nvPr>
            <p:ph type="sldNum" sz="quarter" idx="5"/>
          </p:nvPr>
        </p:nvSpPr>
        <p:spPr/>
        <p:txBody>
          <a:bodyPr/>
          <a:lstStyle/>
          <a:p>
            <a:fld id="{591CF851-BF4C-8348-9AA5-43EDF79DE9C7}" type="slidenum">
              <a:rPr lang="it-IT" smtClean="0"/>
              <a:t>46</a:t>
            </a:fld>
            <a:endParaRPr lang="it-IT"/>
          </a:p>
        </p:txBody>
      </p:sp>
    </p:spTree>
    <p:extLst>
      <p:ext uri="{BB962C8B-B14F-4D97-AF65-F5344CB8AC3E}">
        <p14:creationId xmlns:p14="http://schemas.microsoft.com/office/powerpoint/2010/main" val="1117120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cs typeface="Calibri"/>
            </a:endParaRPr>
          </a:p>
        </p:txBody>
      </p:sp>
      <p:sp>
        <p:nvSpPr>
          <p:cNvPr id="4" name="Segnaposto numero diapositiva 3"/>
          <p:cNvSpPr>
            <a:spLocks noGrp="1"/>
          </p:cNvSpPr>
          <p:nvPr>
            <p:ph type="sldNum" sz="quarter" idx="5"/>
          </p:nvPr>
        </p:nvSpPr>
        <p:spPr/>
        <p:txBody>
          <a:bodyPr/>
          <a:lstStyle/>
          <a:p>
            <a:fld id="{591CF851-BF4C-8348-9AA5-43EDF79DE9C7}" type="slidenum">
              <a:rPr lang="it-IT" smtClean="0"/>
              <a:t>47</a:t>
            </a:fld>
            <a:endParaRPr lang="it-IT"/>
          </a:p>
        </p:txBody>
      </p:sp>
    </p:spTree>
    <p:extLst>
      <p:ext uri="{BB962C8B-B14F-4D97-AF65-F5344CB8AC3E}">
        <p14:creationId xmlns:p14="http://schemas.microsoft.com/office/powerpoint/2010/main" val="2953194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possible configuration of the model so far…</a:t>
            </a:r>
          </a:p>
        </p:txBody>
      </p:sp>
      <p:sp>
        <p:nvSpPr>
          <p:cNvPr id="4" name="Slide Number Placeholder 3"/>
          <p:cNvSpPr>
            <a:spLocks noGrp="1"/>
          </p:cNvSpPr>
          <p:nvPr>
            <p:ph type="sldNum" sz="quarter" idx="5"/>
          </p:nvPr>
        </p:nvSpPr>
        <p:spPr/>
        <p:txBody>
          <a:bodyPr/>
          <a:lstStyle/>
          <a:p>
            <a:fld id="{591CF851-BF4C-8348-9AA5-43EDF79DE9C7}" type="slidenum">
              <a:rPr lang="it-IT" smtClean="0"/>
              <a:t>5</a:t>
            </a:fld>
            <a:endParaRPr lang="it-IT"/>
          </a:p>
        </p:txBody>
      </p:sp>
    </p:spTree>
    <p:extLst>
      <p:ext uri="{BB962C8B-B14F-4D97-AF65-F5344CB8AC3E}">
        <p14:creationId xmlns:p14="http://schemas.microsoft.com/office/powerpoint/2010/main" val="24408982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possible configuration of the model so far…</a:t>
            </a:r>
          </a:p>
        </p:txBody>
      </p:sp>
      <p:sp>
        <p:nvSpPr>
          <p:cNvPr id="4" name="Slide Number Placeholder 3"/>
          <p:cNvSpPr>
            <a:spLocks noGrp="1"/>
          </p:cNvSpPr>
          <p:nvPr>
            <p:ph type="sldNum" sz="quarter" idx="5"/>
          </p:nvPr>
        </p:nvSpPr>
        <p:spPr/>
        <p:txBody>
          <a:bodyPr/>
          <a:lstStyle/>
          <a:p>
            <a:fld id="{591CF851-BF4C-8348-9AA5-43EDF79DE9C7}" type="slidenum">
              <a:rPr lang="it-IT" smtClean="0"/>
              <a:t>6</a:t>
            </a:fld>
            <a:endParaRPr lang="it-IT"/>
          </a:p>
        </p:txBody>
      </p:sp>
    </p:spTree>
    <p:extLst>
      <p:ext uri="{BB962C8B-B14F-4D97-AF65-F5344CB8AC3E}">
        <p14:creationId xmlns:p14="http://schemas.microsoft.com/office/powerpoint/2010/main" val="28360158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…Now we focus on the dynamic behavior of our model, namely sharing messages, represented by the mutable field location of the message signature. We want to say that a message m moves to a node n if </a:t>
            </a:r>
            <a:r>
              <a:rPr lang="it-IT" b="0">
                <a:solidFill>
                  <a:srgbClr val="00B050"/>
                </a:solidFill>
                <a:latin typeface="Consolas"/>
                <a:ea typeface="+mn-lt"/>
                <a:cs typeface="+mn-lt"/>
              </a:rPr>
              <a:t>the </a:t>
            </a:r>
            <a:r>
              <a:rPr lang="it-IT" b="0" err="1">
                <a:solidFill>
                  <a:srgbClr val="00B050"/>
                </a:solidFill>
                <a:latin typeface="Consolas"/>
                <a:ea typeface="+mn-lt"/>
                <a:cs typeface="+mn-lt"/>
              </a:rPr>
              <a:t>node</a:t>
            </a:r>
            <a:r>
              <a:rPr lang="it-IT" b="0">
                <a:solidFill>
                  <a:srgbClr val="00B050"/>
                </a:solidFill>
                <a:latin typeface="Consolas"/>
                <a:ea typeface="+mn-lt"/>
                <a:cs typeface="+mn-lt"/>
              </a:rPr>
              <a:t> </a:t>
            </a:r>
            <a:r>
              <a:rPr lang="it-IT" b="0" err="1">
                <a:solidFill>
                  <a:srgbClr val="00B050"/>
                </a:solidFill>
                <a:latin typeface="Consolas"/>
                <a:ea typeface="+mn-lt"/>
                <a:cs typeface="+mn-lt"/>
              </a:rPr>
              <a:t>is</a:t>
            </a:r>
            <a:r>
              <a:rPr lang="it-IT" b="0">
                <a:solidFill>
                  <a:srgbClr val="00B050"/>
                </a:solidFill>
                <a:latin typeface="Consolas"/>
                <a:ea typeface="+mn-lt"/>
                <a:cs typeface="+mn-lt"/>
              </a:rPr>
              <a:t> </a:t>
            </a:r>
            <a:r>
              <a:rPr lang="it-IT" b="0" err="1">
                <a:solidFill>
                  <a:srgbClr val="00B050"/>
                </a:solidFill>
                <a:latin typeface="Consolas"/>
                <a:ea typeface="+mn-lt"/>
                <a:cs typeface="+mn-lt"/>
              </a:rPr>
              <a:t>directly</a:t>
            </a:r>
            <a:r>
              <a:rPr lang="it-IT" b="0">
                <a:solidFill>
                  <a:srgbClr val="00B050"/>
                </a:solidFill>
                <a:latin typeface="Consolas"/>
                <a:ea typeface="+mn-lt"/>
                <a:cs typeface="+mn-lt"/>
              </a:rPr>
              <a:t> </a:t>
            </a:r>
            <a:r>
              <a:rPr lang="it-IT" b="0" err="1">
                <a:solidFill>
                  <a:srgbClr val="00B050"/>
                </a:solidFill>
                <a:latin typeface="Consolas"/>
                <a:ea typeface="+mn-lt"/>
                <a:cs typeface="+mn-lt"/>
              </a:rPr>
              <a:t>connected</a:t>
            </a:r>
            <a:r>
              <a:rPr lang="it-IT" b="0">
                <a:solidFill>
                  <a:srgbClr val="00B050"/>
                </a:solidFill>
                <a:latin typeface="Consolas"/>
                <a:ea typeface="+mn-lt"/>
                <a:cs typeface="+mn-lt"/>
              </a:rPr>
              <a:t> to the one </a:t>
            </a:r>
            <a:r>
              <a:rPr lang="it-IT" b="0" err="1">
                <a:solidFill>
                  <a:srgbClr val="00B050"/>
                </a:solidFill>
                <a:latin typeface="Consolas"/>
                <a:ea typeface="+mn-lt"/>
                <a:cs typeface="+mn-lt"/>
              </a:rPr>
              <a:t>where</a:t>
            </a:r>
            <a:r>
              <a:rPr lang="it-IT" b="0">
                <a:solidFill>
                  <a:srgbClr val="00B050"/>
                </a:solidFill>
                <a:latin typeface="Consolas"/>
                <a:ea typeface="+mn-lt"/>
                <a:cs typeface="+mn-lt"/>
              </a:rPr>
              <a:t> the </a:t>
            </a:r>
            <a:r>
              <a:rPr lang="it-IT" b="0" err="1">
                <a:solidFill>
                  <a:srgbClr val="00B050"/>
                </a:solidFill>
                <a:latin typeface="Consolas"/>
                <a:ea typeface="+mn-lt"/>
                <a:cs typeface="+mn-lt"/>
              </a:rPr>
              <a:t>message</a:t>
            </a:r>
            <a:r>
              <a:rPr lang="it-IT" b="0">
                <a:solidFill>
                  <a:srgbClr val="00B050"/>
                </a:solidFill>
                <a:latin typeface="Consolas"/>
                <a:ea typeface="+mn-lt"/>
                <a:cs typeface="+mn-lt"/>
              </a:rPr>
              <a:t> </a:t>
            </a:r>
            <a:r>
              <a:rPr lang="it-IT" b="0" err="1">
                <a:solidFill>
                  <a:srgbClr val="00B050"/>
                </a:solidFill>
                <a:latin typeface="Consolas"/>
                <a:ea typeface="+mn-lt"/>
                <a:cs typeface="+mn-lt"/>
              </a:rPr>
              <a:t>is</a:t>
            </a:r>
            <a:r>
              <a:rPr lang="it-IT" b="0">
                <a:solidFill>
                  <a:srgbClr val="00B050"/>
                </a:solidFill>
                <a:latin typeface="Consolas"/>
                <a:ea typeface="+mn-lt"/>
                <a:cs typeface="+mn-lt"/>
              </a:rPr>
              <a:t> </a:t>
            </a:r>
            <a:r>
              <a:rPr lang="it-IT" b="0" err="1">
                <a:solidFill>
                  <a:srgbClr val="00B050"/>
                </a:solidFill>
                <a:latin typeface="Consolas"/>
                <a:ea typeface="+mn-lt"/>
                <a:cs typeface="+mn-lt"/>
              </a:rPr>
              <a:t>currently</a:t>
            </a:r>
            <a:r>
              <a:rPr lang="it-IT" b="0">
                <a:solidFill>
                  <a:srgbClr val="00B050"/>
                </a:solidFill>
                <a:latin typeface="Consolas"/>
                <a:ea typeface="+mn-lt"/>
                <a:cs typeface="+mn-lt"/>
              </a:rPr>
              <a:t> </a:t>
            </a:r>
            <a:r>
              <a:rPr lang="it-IT" b="0" err="1">
                <a:solidFill>
                  <a:srgbClr val="00B050"/>
                </a:solidFill>
                <a:latin typeface="Consolas"/>
                <a:ea typeface="+mn-lt"/>
                <a:cs typeface="+mn-lt"/>
              </a:rPr>
              <a:t>located</a:t>
            </a:r>
            <a:r>
              <a:rPr lang="it-IT" b="0">
                <a:solidFill>
                  <a:srgbClr val="00B050"/>
                </a:solidFill>
                <a:latin typeface="Consolas"/>
                <a:ea typeface="+mn-lt"/>
                <a:cs typeface="+mn-lt"/>
              </a:rPr>
              <a:t>, </a:t>
            </a:r>
            <a:r>
              <a:rPr lang="it-IT" b="0" err="1">
                <a:solidFill>
                  <a:srgbClr val="00B050"/>
                </a:solidFill>
                <a:latin typeface="Consolas"/>
                <a:ea typeface="+mn-lt"/>
                <a:cs typeface="+mn-lt"/>
              </a:rPr>
              <a:t>there</a:t>
            </a:r>
            <a:r>
              <a:rPr lang="it-IT" b="0">
                <a:solidFill>
                  <a:srgbClr val="00B050"/>
                </a:solidFill>
                <a:latin typeface="Consolas"/>
                <a:ea typeface="+mn-lt"/>
                <a:cs typeface="+mn-lt"/>
              </a:rPr>
              <a:t> are no </a:t>
            </a:r>
            <a:r>
              <a:rPr lang="it-IT" b="0" err="1">
                <a:solidFill>
                  <a:srgbClr val="00B050"/>
                </a:solidFill>
                <a:latin typeface="Consolas"/>
                <a:ea typeface="+mn-lt"/>
                <a:cs typeface="+mn-lt"/>
              </a:rPr>
              <a:t>messages</a:t>
            </a:r>
            <a:r>
              <a:rPr lang="it-IT" b="0">
                <a:solidFill>
                  <a:srgbClr val="00B050"/>
                </a:solidFill>
                <a:latin typeface="Consolas"/>
                <a:ea typeface="+mn-lt"/>
                <a:cs typeface="+mn-lt"/>
              </a:rPr>
              <a:t> in the </a:t>
            </a:r>
            <a:r>
              <a:rPr lang="it-IT" b="0" err="1">
                <a:solidFill>
                  <a:srgbClr val="00B050"/>
                </a:solidFill>
                <a:latin typeface="Consolas"/>
                <a:ea typeface="+mn-lt"/>
                <a:cs typeface="+mn-lt"/>
              </a:rPr>
              <a:t>destination</a:t>
            </a:r>
            <a:r>
              <a:rPr lang="it-IT" b="0">
                <a:solidFill>
                  <a:srgbClr val="00B050"/>
                </a:solidFill>
                <a:latin typeface="Consolas"/>
                <a:ea typeface="+mn-lt"/>
                <a:cs typeface="+mn-lt"/>
              </a:rPr>
              <a:t> </a:t>
            </a:r>
            <a:r>
              <a:rPr lang="it-IT" b="0" err="1">
                <a:solidFill>
                  <a:srgbClr val="00B050"/>
                </a:solidFill>
                <a:latin typeface="Consolas"/>
                <a:ea typeface="+mn-lt"/>
                <a:cs typeface="+mn-lt"/>
              </a:rPr>
              <a:t>node</a:t>
            </a:r>
            <a:r>
              <a:rPr lang="it-IT" b="0">
                <a:solidFill>
                  <a:srgbClr val="00B050"/>
                </a:solidFill>
                <a:latin typeface="Consolas"/>
                <a:ea typeface="+mn-lt"/>
                <a:cs typeface="+mn-lt"/>
              </a:rPr>
              <a:t>, and the location </a:t>
            </a:r>
            <a:r>
              <a:rPr lang="it-IT" b="0" err="1">
                <a:solidFill>
                  <a:srgbClr val="00B050"/>
                </a:solidFill>
                <a:latin typeface="Consolas"/>
                <a:ea typeface="+mn-lt"/>
                <a:cs typeface="+mn-lt"/>
              </a:rPr>
              <a:t>changes</a:t>
            </a:r>
            <a:r>
              <a:rPr lang="it-IT" b="0">
                <a:solidFill>
                  <a:srgbClr val="00B050"/>
                </a:solidFill>
                <a:latin typeface="Consolas"/>
                <a:ea typeface="+mn-lt"/>
                <a:cs typeface="+mn-lt"/>
              </a:rPr>
              <a:t> to the </a:t>
            </a:r>
            <a:r>
              <a:rPr lang="it-IT" b="0" err="1">
                <a:solidFill>
                  <a:srgbClr val="00B050"/>
                </a:solidFill>
                <a:latin typeface="Consolas"/>
                <a:ea typeface="+mn-lt"/>
                <a:cs typeface="+mn-lt"/>
              </a:rPr>
              <a:t>destination</a:t>
            </a:r>
            <a:r>
              <a:rPr lang="it-IT" b="0">
                <a:solidFill>
                  <a:srgbClr val="00B050"/>
                </a:solidFill>
                <a:latin typeface="Consolas"/>
                <a:ea typeface="+mn-lt"/>
                <a:cs typeface="+mn-lt"/>
              </a:rPr>
              <a:t> </a:t>
            </a:r>
            <a:r>
              <a:rPr lang="it-IT" b="0" err="1">
                <a:solidFill>
                  <a:srgbClr val="00B050"/>
                </a:solidFill>
                <a:latin typeface="Consolas"/>
                <a:ea typeface="+mn-lt"/>
                <a:cs typeface="+mn-lt"/>
              </a:rPr>
              <a:t>node</a:t>
            </a:r>
            <a:r>
              <a:rPr lang="it-IT" b="0">
                <a:solidFill>
                  <a:srgbClr val="00B050"/>
                </a:solidFill>
                <a:latin typeface="Consolas"/>
                <a:ea typeface="+mn-lt"/>
                <a:cs typeface="+mn-lt"/>
              </a:rPr>
              <a:t>. In </a:t>
            </a:r>
            <a:r>
              <a:rPr lang="it-IT" b="0" err="1">
                <a:solidFill>
                  <a:srgbClr val="00B050"/>
                </a:solidFill>
                <a:latin typeface="Consolas"/>
                <a:ea typeface="+mn-lt"/>
                <a:cs typeface="+mn-lt"/>
              </a:rPr>
              <a:t>order</a:t>
            </a:r>
            <a:r>
              <a:rPr lang="it-IT" b="0">
                <a:solidFill>
                  <a:srgbClr val="00B050"/>
                </a:solidFill>
                <a:latin typeface="Consolas"/>
                <a:ea typeface="+mn-lt"/>
                <a:cs typeface="+mn-lt"/>
              </a:rPr>
              <a:t> to </a:t>
            </a:r>
            <a:r>
              <a:rPr lang="it-IT" b="0" err="1">
                <a:solidFill>
                  <a:srgbClr val="00B050"/>
                </a:solidFill>
                <a:latin typeface="Consolas"/>
                <a:ea typeface="+mn-lt"/>
                <a:cs typeface="+mn-lt"/>
              </a:rPr>
              <a:t>generalize</a:t>
            </a:r>
            <a:r>
              <a:rPr lang="it-IT" b="0">
                <a:solidFill>
                  <a:srgbClr val="00B050"/>
                </a:solidFill>
                <a:latin typeface="Consolas"/>
                <a:ea typeface="+mn-lt"/>
                <a:cs typeface="+mn-lt"/>
              </a:rPr>
              <a:t> the </a:t>
            </a:r>
            <a:r>
              <a:rPr lang="it-IT" b="0" err="1">
                <a:solidFill>
                  <a:srgbClr val="00B050"/>
                </a:solidFill>
                <a:latin typeface="Consolas"/>
                <a:ea typeface="+mn-lt"/>
                <a:cs typeface="+mn-lt"/>
              </a:rPr>
              <a:t>message</a:t>
            </a:r>
            <a:r>
              <a:rPr lang="it-IT" b="0">
                <a:solidFill>
                  <a:srgbClr val="00B050"/>
                </a:solidFill>
                <a:latin typeface="Consolas"/>
                <a:ea typeface="+mn-lt"/>
                <a:cs typeface="+mn-lt"/>
              </a:rPr>
              <a:t> </a:t>
            </a:r>
            <a:r>
              <a:rPr lang="it-IT" b="0" err="1">
                <a:solidFill>
                  <a:srgbClr val="00B050"/>
                </a:solidFill>
                <a:latin typeface="Consolas"/>
                <a:ea typeface="+mn-lt"/>
                <a:cs typeface="+mn-lt"/>
              </a:rPr>
              <a:t>move</a:t>
            </a:r>
            <a:r>
              <a:rPr lang="it-IT" b="0">
                <a:solidFill>
                  <a:srgbClr val="00B050"/>
                </a:solidFill>
                <a:latin typeface="Consolas"/>
                <a:ea typeface="+mn-lt"/>
                <a:cs typeface="+mn-lt"/>
              </a:rPr>
              <a:t>, </a:t>
            </a:r>
            <a:r>
              <a:rPr lang="it-IT" b="0" err="1">
                <a:solidFill>
                  <a:srgbClr val="00B050"/>
                </a:solidFill>
                <a:latin typeface="Consolas"/>
                <a:ea typeface="+mn-lt"/>
                <a:cs typeface="+mn-lt"/>
              </a:rPr>
              <a:t>we</a:t>
            </a:r>
            <a:r>
              <a:rPr lang="it-IT" b="0">
                <a:solidFill>
                  <a:srgbClr val="00B050"/>
                </a:solidFill>
                <a:latin typeface="Consolas"/>
                <a:ea typeface="+mn-lt"/>
                <a:cs typeface="+mn-lt"/>
              </a:rPr>
              <a:t> </a:t>
            </a:r>
            <a:r>
              <a:rPr lang="it-IT" b="0" err="1">
                <a:solidFill>
                  <a:srgbClr val="00B050"/>
                </a:solidFill>
                <a:latin typeface="Consolas"/>
                <a:ea typeface="+mn-lt"/>
                <a:cs typeface="+mn-lt"/>
              </a:rPr>
              <a:t>add</a:t>
            </a:r>
            <a:r>
              <a:rPr lang="it-IT" b="0">
                <a:solidFill>
                  <a:srgbClr val="00B050"/>
                </a:solidFill>
                <a:latin typeface="Consolas"/>
                <a:ea typeface="+mn-lt"/>
                <a:cs typeface="+mn-lt"/>
              </a:rPr>
              <a:t> a predicate </a:t>
            </a:r>
            <a:r>
              <a:rPr lang="it-IT" b="0" err="1">
                <a:solidFill>
                  <a:srgbClr val="00B050"/>
                </a:solidFill>
                <a:latin typeface="Consolas"/>
                <a:ea typeface="+mn-lt"/>
                <a:cs typeface="+mn-lt"/>
              </a:rPr>
              <a:t>moved</a:t>
            </a:r>
            <a:r>
              <a:rPr lang="it-IT" b="0">
                <a:solidFill>
                  <a:srgbClr val="00B050"/>
                </a:solidFill>
                <a:latin typeface="Consolas"/>
                <a:ea typeface="+mn-lt"/>
                <a:cs typeface="+mn-lt"/>
              </a:rPr>
              <a:t> </a:t>
            </a:r>
            <a:r>
              <a:rPr lang="it-IT" b="0" err="1">
                <a:solidFill>
                  <a:srgbClr val="00B050"/>
                </a:solidFill>
                <a:latin typeface="Consolas"/>
                <a:ea typeface="+mn-lt"/>
                <a:cs typeface="+mn-lt"/>
              </a:rPr>
              <a:t>that</a:t>
            </a:r>
            <a:r>
              <a:rPr lang="it-IT" b="0">
                <a:solidFill>
                  <a:srgbClr val="00B050"/>
                </a:solidFill>
                <a:latin typeface="Consolas"/>
                <a:ea typeface="+mn-lt"/>
                <a:cs typeface="+mn-lt"/>
              </a:rPr>
              <a:t> takes </a:t>
            </a:r>
            <a:r>
              <a:rPr lang="it-IT" b="0" err="1">
                <a:solidFill>
                  <a:srgbClr val="00B050"/>
                </a:solidFill>
                <a:latin typeface="Consolas"/>
                <a:ea typeface="+mn-lt"/>
                <a:cs typeface="+mn-lt"/>
              </a:rPr>
              <a:t>as</a:t>
            </a:r>
            <a:r>
              <a:rPr lang="it-IT" b="0">
                <a:solidFill>
                  <a:srgbClr val="00B050"/>
                </a:solidFill>
                <a:latin typeface="Consolas"/>
                <a:ea typeface="+mn-lt"/>
                <a:cs typeface="+mn-lt"/>
              </a:rPr>
              <a:t> input a </a:t>
            </a:r>
            <a:r>
              <a:rPr lang="it-IT" b="0" err="1">
                <a:solidFill>
                  <a:srgbClr val="00B050"/>
                </a:solidFill>
                <a:latin typeface="Consolas"/>
                <a:ea typeface="+mn-lt"/>
                <a:cs typeface="+mn-lt"/>
              </a:rPr>
              <a:t>message</a:t>
            </a:r>
            <a:r>
              <a:rPr lang="it-IT" b="0">
                <a:solidFill>
                  <a:srgbClr val="00B050"/>
                </a:solidFill>
                <a:latin typeface="Consolas"/>
                <a:ea typeface="+mn-lt"/>
                <a:cs typeface="+mn-lt"/>
              </a:rPr>
              <a:t> m and </a:t>
            </a:r>
            <a:r>
              <a:rPr lang="it-IT" b="0" err="1">
                <a:solidFill>
                  <a:srgbClr val="00B050"/>
                </a:solidFill>
                <a:latin typeface="Consolas"/>
                <a:ea typeface="+mn-lt"/>
                <a:cs typeface="+mn-lt"/>
              </a:rPr>
              <a:t>says</a:t>
            </a:r>
            <a:r>
              <a:rPr lang="it-IT" b="0">
                <a:solidFill>
                  <a:srgbClr val="00B050"/>
                </a:solidFill>
                <a:latin typeface="Consolas"/>
                <a:ea typeface="+mn-lt"/>
                <a:cs typeface="+mn-lt"/>
              </a:rPr>
              <a:t> </a:t>
            </a:r>
            <a:r>
              <a:rPr lang="it-IT" b="0" err="1">
                <a:solidFill>
                  <a:srgbClr val="00B050"/>
                </a:solidFill>
                <a:latin typeface="Consolas"/>
                <a:ea typeface="+mn-lt"/>
                <a:cs typeface="+mn-lt"/>
              </a:rPr>
              <a:t>that</a:t>
            </a:r>
            <a:r>
              <a:rPr lang="it-IT" b="0">
                <a:solidFill>
                  <a:srgbClr val="00B050"/>
                </a:solidFill>
                <a:latin typeface="Consolas"/>
                <a:ea typeface="+mn-lt"/>
                <a:cs typeface="+mn-lt"/>
              </a:rPr>
              <a:t> </a:t>
            </a:r>
            <a:r>
              <a:rPr lang="it-IT" b="0" err="1">
                <a:solidFill>
                  <a:srgbClr val="00B050"/>
                </a:solidFill>
                <a:latin typeface="Consolas"/>
                <a:ea typeface="+mn-lt"/>
                <a:cs typeface="+mn-lt"/>
              </a:rPr>
              <a:t>it</a:t>
            </a:r>
            <a:r>
              <a:rPr lang="it-IT" b="0">
                <a:solidFill>
                  <a:srgbClr val="00B050"/>
                </a:solidFill>
                <a:latin typeface="Consolas"/>
                <a:ea typeface="+mn-lt"/>
                <a:cs typeface="+mn-lt"/>
              </a:rPr>
              <a:t> </a:t>
            </a:r>
            <a:r>
              <a:rPr lang="it-IT" b="0" err="1">
                <a:solidFill>
                  <a:srgbClr val="00B050"/>
                </a:solidFill>
                <a:latin typeface="Consolas"/>
                <a:ea typeface="+mn-lt"/>
                <a:cs typeface="+mn-lt"/>
              </a:rPr>
              <a:t>moves</a:t>
            </a:r>
            <a:r>
              <a:rPr lang="it-IT" b="0">
                <a:solidFill>
                  <a:srgbClr val="00B050"/>
                </a:solidFill>
                <a:latin typeface="Consolas"/>
                <a:ea typeface="+mn-lt"/>
                <a:cs typeface="+mn-lt"/>
              </a:rPr>
              <a:t> to a </a:t>
            </a:r>
            <a:r>
              <a:rPr lang="it-IT" b="0" err="1">
                <a:solidFill>
                  <a:srgbClr val="00B050"/>
                </a:solidFill>
                <a:latin typeface="Consolas"/>
                <a:ea typeface="+mn-lt"/>
                <a:cs typeface="+mn-lt"/>
              </a:rPr>
              <a:t>generic</a:t>
            </a:r>
            <a:r>
              <a:rPr lang="it-IT" b="0">
                <a:solidFill>
                  <a:srgbClr val="00B050"/>
                </a:solidFill>
                <a:latin typeface="Consolas"/>
                <a:ea typeface="+mn-lt"/>
                <a:cs typeface="+mn-lt"/>
              </a:rPr>
              <a:t> </a:t>
            </a:r>
            <a:r>
              <a:rPr lang="it-IT" b="0" err="1">
                <a:solidFill>
                  <a:srgbClr val="00B050"/>
                </a:solidFill>
                <a:latin typeface="Consolas"/>
                <a:ea typeface="+mn-lt"/>
                <a:cs typeface="+mn-lt"/>
              </a:rPr>
              <a:t>node</a:t>
            </a:r>
            <a:r>
              <a:rPr lang="it-IT" b="0">
                <a:solidFill>
                  <a:srgbClr val="00B050"/>
                </a:solidFill>
                <a:latin typeface="Consolas"/>
                <a:ea typeface="+mn-lt"/>
                <a:cs typeface="+mn-lt"/>
              </a:rPr>
              <a:t> n. On the </a:t>
            </a:r>
            <a:r>
              <a:rPr lang="it-IT" b="0" err="1">
                <a:solidFill>
                  <a:srgbClr val="00B050"/>
                </a:solidFill>
                <a:latin typeface="Consolas"/>
                <a:ea typeface="+mn-lt"/>
                <a:cs typeface="+mn-lt"/>
              </a:rPr>
              <a:t>other</a:t>
            </a:r>
            <a:r>
              <a:rPr lang="it-IT" b="0">
                <a:solidFill>
                  <a:srgbClr val="00B050"/>
                </a:solidFill>
                <a:latin typeface="Consolas"/>
                <a:ea typeface="+mn-lt"/>
                <a:cs typeface="+mn-lt"/>
              </a:rPr>
              <a:t> hand, </a:t>
            </a:r>
            <a:r>
              <a:rPr lang="it-IT" b="0" err="1">
                <a:solidFill>
                  <a:srgbClr val="00B050"/>
                </a:solidFill>
                <a:latin typeface="Consolas"/>
                <a:ea typeface="+mn-lt"/>
                <a:cs typeface="+mn-lt"/>
              </a:rPr>
              <a:t>if</a:t>
            </a:r>
            <a:r>
              <a:rPr lang="it-IT" b="0">
                <a:solidFill>
                  <a:srgbClr val="00B050"/>
                </a:solidFill>
                <a:latin typeface="Consolas"/>
                <a:ea typeface="+mn-lt"/>
                <a:cs typeface="+mn-lt"/>
              </a:rPr>
              <a:t> </a:t>
            </a:r>
            <a:r>
              <a:rPr lang="it-IT" b="0" err="1">
                <a:solidFill>
                  <a:srgbClr val="00B050"/>
                </a:solidFill>
                <a:latin typeface="Consolas"/>
                <a:ea typeface="+mn-lt"/>
                <a:cs typeface="+mn-lt"/>
              </a:rPr>
              <a:t>we</a:t>
            </a:r>
            <a:r>
              <a:rPr lang="it-IT" b="0">
                <a:solidFill>
                  <a:srgbClr val="00B050"/>
                </a:solidFill>
                <a:latin typeface="Consolas"/>
                <a:ea typeface="+mn-lt"/>
                <a:cs typeface="+mn-lt"/>
              </a:rPr>
              <a:t> </a:t>
            </a:r>
            <a:r>
              <a:rPr lang="it-IT" b="0" err="1">
                <a:solidFill>
                  <a:srgbClr val="00B050"/>
                </a:solidFill>
                <a:latin typeface="Consolas"/>
                <a:ea typeface="+mn-lt"/>
                <a:cs typeface="+mn-lt"/>
              </a:rPr>
              <a:t>want</a:t>
            </a:r>
            <a:r>
              <a:rPr lang="it-IT" b="0">
                <a:solidFill>
                  <a:srgbClr val="00B050"/>
                </a:solidFill>
                <a:latin typeface="Consolas"/>
                <a:ea typeface="+mn-lt"/>
                <a:cs typeface="+mn-lt"/>
              </a:rPr>
              <a:t> to </a:t>
            </a:r>
            <a:r>
              <a:rPr lang="it-IT" b="0" err="1">
                <a:solidFill>
                  <a:srgbClr val="00B050"/>
                </a:solidFill>
                <a:latin typeface="Consolas"/>
                <a:ea typeface="+mn-lt"/>
                <a:cs typeface="+mn-lt"/>
              </a:rPr>
              <a:t>say</a:t>
            </a:r>
            <a:r>
              <a:rPr lang="it-IT" b="0">
                <a:solidFill>
                  <a:srgbClr val="00B050"/>
                </a:solidFill>
                <a:latin typeface="Consolas"/>
                <a:ea typeface="+mn-lt"/>
                <a:cs typeface="+mn-lt"/>
              </a:rPr>
              <a:t> </a:t>
            </a:r>
            <a:r>
              <a:rPr lang="it-IT" b="0" err="1">
                <a:solidFill>
                  <a:srgbClr val="00B050"/>
                </a:solidFill>
                <a:latin typeface="Consolas"/>
                <a:ea typeface="+mn-lt"/>
                <a:cs typeface="+mn-lt"/>
              </a:rPr>
              <a:t>that</a:t>
            </a:r>
            <a:r>
              <a:rPr lang="it-IT" b="0">
                <a:solidFill>
                  <a:srgbClr val="00B050"/>
                </a:solidFill>
                <a:latin typeface="Consolas"/>
                <a:ea typeface="+mn-lt"/>
                <a:cs typeface="+mn-lt"/>
              </a:rPr>
              <a:t> the </a:t>
            </a:r>
            <a:r>
              <a:rPr lang="it-IT" b="0" err="1">
                <a:solidFill>
                  <a:srgbClr val="00B050"/>
                </a:solidFill>
                <a:latin typeface="Consolas"/>
                <a:ea typeface="+mn-lt"/>
                <a:cs typeface="+mn-lt"/>
              </a:rPr>
              <a:t>message</a:t>
            </a:r>
            <a:r>
              <a:rPr lang="it-IT" b="0">
                <a:solidFill>
                  <a:srgbClr val="00B050"/>
                </a:solidFill>
                <a:latin typeface="Consolas"/>
                <a:ea typeface="+mn-lt"/>
                <a:cs typeface="+mn-lt"/>
              </a:rPr>
              <a:t> </a:t>
            </a:r>
            <a:r>
              <a:rPr lang="it-IT" b="0" err="1">
                <a:solidFill>
                  <a:srgbClr val="00B050"/>
                </a:solidFill>
                <a:latin typeface="Consolas"/>
                <a:ea typeface="+mn-lt"/>
                <a:cs typeface="+mn-lt"/>
              </a:rPr>
              <a:t>does</a:t>
            </a:r>
            <a:r>
              <a:rPr lang="it-IT" b="0">
                <a:solidFill>
                  <a:srgbClr val="00B050"/>
                </a:solidFill>
                <a:latin typeface="Consolas"/>
                <a:ea typeface="+mn-lt"/>
                <a:cs typeface="+mn-lt"/>
              </a:rPr>
              <a:t> </a:t>
            </a:r>
            <a:r>
              <a:rPr lang="it-IT" b="0" err="1">
                <a:solidFill>
                  <a:srgbClr val="00B050"/>
                </a:solidFill>
                <a:latin typeface="Consolas"/>
                <a:ea typeface="+mn-lt"/>
                <a:cs typeface="+mn-lt"/>
              </a:rPr>
              <a:t>not</a:t>
            </a:r>
            <a:r>
              <a:rPr lang="it-IT" b="0">
                <a:solidFill>
                  <a:srgbClr val="00B050"/>
                </a:solidFill>
                <a:latin typeface="Consolas"/>
                <a:ea typeface="+mn-lt"/>
                <a:cs typeface="+mn-lt"/>
              </a:rPr>
              <a:t> </a:t>
            </a:r>
            <a:r>
              <a:rPr lang="it-IT" b="0" err="1">
                <a:solidFill>
                  <a:srgbClr val="00B050"/>
                </a:solidFill>
                <a:latin typeface="Consolas"/>
                <a:ea typeface="+mn-lt"/>
                <a:cs typeface="+mn-lt"/>
              </a:rPr>
              <a:t>move</a:t>
            </a:r>
            <a:r>
              <a:rPr lang="it-IT" b="0">
                <a:solidFill>
                  <a:srgbClr val="00B050"/>
                </a:solidFill>
                <a:latin typeface="Consolas"/>
                <a:ea typeface="+mn-lt"/>
                <a:cs typeface="+mn-lt"/>
              </a:rPr>
              <a:t>, </a:t>
            </a:r>
            <a:r>
              <a:rPr lang="it-IT" b="0" err="1">
                <a:solidFill>
                  <a:srgbClr val="00B050"/>
                </a:solidFill>
                <a:latin typeface="Consolas"/>
                <a:ea typeface="+mn-lt"/>
                <a:cs typeface="+mn-lt"/>
              </a:rPr>
              <a:t>we</a:t>
            </a:r>
            <a:r>
              <a:rPr lang="it-IT" b="0">
                <a:solidFill>
                  <a:srgbClr val="00B050"/>
                </a:solidFill>
                <a:latin typeface="Consolas"/>
                <a:ea typeface="+mn-lt"/>
                <a:cs typeface="+mn-lt"/>
              </a:rPr>
              <a:t> can </a:t>
            </a:r>
            <a:r>
              <a:rPr lang="it-IT" b="0" err="1">
                <a:solidFill>
                  <a:srgbClr val="00B050"/>
                </a:solidFill>
                <a:latin typeface="Consolas"/>
                <a:ea typeface="+mn-lt"/>
                <a:cs typeface="+mn-lt"/>
              </a:rPr>
              <a:t>add</a:t>
            </a:r>
            <a:r>
              <a:rPr lang="it-IT" b="0">
                <a:solidFill>
                  <a:srgbClr val="00B050"/>
                </a:solidFill>
                <a:latin typeface="Consolas"/>
                <a:ea typeface="+mn-lt"/>
                <a:cs typeface="+mn-lt"/>
              </a:rPr>
              <a:t> a predicate </a:t>
            </a:r>
            <a:r>
              <a:rPr lang="it-IT" b="0" err="1">
                <a:solidFill>
                  <a:srgbClr val="00B050"/>
                </a:solidFill>
                <a:latin typeface="Consolas"/>
                <a:ea typeface="+mn-lt"/>
                <a:cs typeface="+mn-lt"/>
              </a:rPr>
              <a:t>that</a:t>
            </a:r>
            <a:r>
              <a:rPr lang="it-IT" b="0">
                <a:solidFill>
                  <a:srgbClr val="00B050"/>
                </a:solidFill>
                <a:latin typeface="Consolas"/>
                <a:ea typeface="+mn-lt"/>
                <a:cs typeface="+mn-lt"/>
              </a:rPr>
              <a:t> takes </a:t>
            </a:r>
            <a:r>
              <a:rPr lang="it-IT" b="0" err="1">
                <a:solidFill>
                  <a:srgbClr val="00B050"/>
                </a:solidFill>
                <a:latin typeface="Consolas"/>
                <a:ea typeface="+mn-lt"/>
                <a:cs typeface="+mn-lt"/>
              </a:rPr>
              <a:t>as</a:t>
            </a:r>
            <a:r>
              <a:rPr lang="it-IT" b="0">
                <a:solidFill>
                  <a:srgbClr val="00B050"/>
                </a:solidFill>
                <a:latin typeface="Consolas"/>
                <a:ea typeface="+mn-lt"/>
                <a:cs typeface="+mn-lt"/>
              </a:rPr>
              <a:t> input the </a:t>
            </a:r>
            <a:r>
              <a:rPr lang="it-IT" b="0" err="1">
                <a:solidFill>
                  <a:srgbClr val="00B050"/>
                </a:solidFill>
                <a:latin typeface="Consolas"/>
                <a:ea typeface="+mn-lt"/>
                <a:cs typeface="+mn-lt"/>
              </a:rPr>
              <a:t>message</a:t>
            </a:r>
            <a:r>
              <a:rPr lang="it-IT" b="0">
                <a:solidFill>
                  <a:srgbClr val="00B050"/>
                </a:solidFill>
                <a:latin typeface="Consolas"/>
                <a:ea typeface="+mn-lt"/>
                <a:cs typeface="+mn-lt"/>
              </a:rPr>
              <a:t> and </a:t>
            </a:r>
            <a:r>
              <a:rPr lang="it-IT" b="0" err="1">
                <a:solidFill>
                  <a:srgbClr val="00B050"/>
                </a:solidFill>
                <a:latin typeface="Consolas"/>
                <a:ea typeface="+mn-lt"/>
                <a:cs typeface="+mn-lt"/>
              </a:rPr>
              <a:t>says</a:t>
            </a:r>
            <a:r>
              <a:rPr lang="it-IT" b="0">
                <a:solidFill>
                  <a:srgbClr val="00B050"/>
                </a:solidFill>
                <a:latin typeface="Consolas"/>
                <a:ea typeface="+mn-lt"/>
                <a:cs typeface="+mn-lt"/>
              </a:rPr>
              <a:t> </a:t>
            </a:r>
            <a:r>
              <a:rPr lang="it-IT" b="0" err="1">
                <a:solidFill>
                  <a:srgbClr val="00B050"/>
                </a:solidFill>
                <a:latin typeface="Consolas"/>
                <a:ea typeface="+mn-lt"/>
                <a:cs typeface="+mn-lt"/>
              </a:rPr>
              <a:t>that</a:t>
            </a:r>
            <a:r>
              <a:rPr lang="it-IT" b="0">
                <a:solidFill>
                  <a:srgbClr val="00B050"/>
                </a:solidFill>
                <a:latin typeface="Consolas"/>
                <a:ea typeface="+mn-lt"/>
                <a:cs typeface="+mn-lt"/>
              </a:rPr>
              <a:t> </a:t>
            </a:r>
            <a:r>
              <a:rPr lang="it-IT" b="0" err="1">
                <a:solidFill>
                  <a:srgbClr val="00B050"/>
                </a:solidFill>
                <a:latin typeface="Consolas"/>
                <a:ea typeface="+mn-lt"/>
                <a:cs typeface="+mn-lt"/>
              </a:rPr>
              <a:t>its</a:t>
            </a:r>
            <a:r>
              <a:rPr lang="it-IT" b="0">
                <a:solidFill>
                  <a:srgbClr val="00B050"/>
                </a:solidFill>
                <a:latin typeface="Consolas"/>
                <a:ea typeface="+mn-lt"/>
                <a:cs typeface="+mn-lt"/>
              </a:rPr>
              <a:t> location in the </a:t>
            </a:r>
            <a:r>
              <a:rPr lang="it-IT" b="0" err="1">
                <a:solidFill>
                  <a:srgbClr val="00B050"/>
                </a:solidFill>
                <a:latin typeface="Consolas"/>
                <a:ea typeface="+mn-lt"/>
                <a:cs typeface="+mn-lt"/>
              </a:rPr>
              <a:t>next</a:t>
            </a:r>
            <a:r>
              <a:rPr lang="it-IT" b="0">
                <a:solidFill>
                  <a:srgbClr val="00B050"/>
                </a:solidFill>
                <a:latin typeface="Consolas"/>
                <a:ea typeface="+mn-lt"/>
                <a:cs typeface="+mn-lt"/>
              </a:rPr>
              <a:t> state </a:t>
            </a:r>
            <a:r>
              <a:rPr lang="it-IT" b="0" err="1">
                <a:solidFill>
                  <a:srgbClr val="00B050"/>
                </a:solidFill>
                <a:latin typeface="Consolas"/>
                <a:ea typeface="+mn-lt"/>
                <a:cs typeface="+mn-lt"/>
              </a:rPr>
              <a:t>is</a:t>
            </a:r>
            <a:r>
              <a:rPr lang="it-IT" b="0">
                <a:solidFill>
                  <a:srgbClr val="00B050"/>
                </a:solidFill>
                <a:latin typeface="Consolas"/>
                <a:ea typeface="+mn-lt"/>
                <a:cs typeface="+mn-lt"/>
              </a:rPr>
              <a:t> the </a:t>
            </a:r>
            <a:r>
              <a:rPr lang="it-IT" b="0" err="1">
                <a:solidFill>
                  <a:srgbClr val="00B050"/>
                </a:solidFill>
                <a:latin typeface="Consolas"/>
                <a:ea typeface="+mn-lt"/>
                <a:cs typeface="+mn-lt"/>
              </a:rPr>
              <a:t>same</a:t>
            </a:r>
            <a:r>
              <a:rPr lang="it-IT" b="0">
                <a:solidFill>
                  <a:srgbClr val="00B050"/>
                </a:solidFill>
                <a:latin typeface="Consolas"/>
                <a:ea typeface="+mn-lt"/>
                <a:cs typeface="+mn-lt"/>
              </a:rPr>
              <a:t> </a:t>
            </a:r>
            <a:r>
              <a:rPr lang="it-IT" b="0" err="1">
                <a:solidFill>
                  <a:srgbClr val="00B050"/>
                </a:solidFill>
                <a:latin typeface="Consolas"/>
                <a:ea typeface="+mn-lt"/>
                <a:cs typeface="+mn-lt"/>
              </a:rPr>
              <a:t>as</a:t>
            </a:r>
            <a:r>
              <a:rPr lang="it-IT" b="0">
                <a:solidFill>
                  <a:srgbClr val="00B050"/>
                </a:solidFill>
                <a:latin typeface="Consolas"/>
                <a:ea typeface="+mn-lt"/>
                <a:cs typeface="+mn-lt"/>
              </a:rPr>
              <a:t> the </a:t>
            </a:r>
            <a:r>
              <a:rPr lang="it-IT" b="0" err="1">
                <a:solidFill>
                  <a:srgbClr val="00B050"/>
                </a:solidFill>
                <a:latin typeface="Consolas"/>
                <a:ea typeface="+mn-lt"/>
                <a:cs typeface="+mn-lt"/>
              </a:rPr>
              <a:t>current</a:t>
            </a:r>
            <a:r>
              <a:rPr lang="it-IT" b="0">
                <a:solidFill>
                  <a:srgbClr val="00B050"/>
                </a:solidFill>
                <a:latin typeface="Consolas"/>
                <a:ea typeface="+mn-lt"/>
                <a:cs typeface="+mn-lt"/>
              </a:rPr>
              <a:t> one…</a:t>
            </a:r>
            <a:endParaRPr lang="it-IT" sz="1200" b="0">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a:solidFill>
                <a:srgbClr val="00B050"/>
              </a:solidFill>
              <a:latin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it-IT" sz="1200" b="0">
              <a:latin typeface="Consolas" panose="020B0609020204030204" pitchFamily="49" charset="0"/>
            </a:endParaRPr>
          </a:p>
          <a:p>
            <a:pPr>
              <a:defRPr/>
            </a:pPr>
            <a:endParaRPr lang="it-IT">
              <a:cs typeface="Calibri" panose="020F0502020204030204"/>
            </a:endParaRPr>
          </a:p>
        </p:txBody>
      </p:sp>
      <p:sp>
        <p:nvSpPr>
          <p:cNvPr id="4" name="Segnaposto numero diapositiva 3"/>
          <p:cNvSpPr>
            <a:spLocks noGrp="1"/>
          </p:cNvSpPr>
          <p:nvPr>
            <p:ph type="sldNum" sz="quarter" idx="5"/>
          </p:nvPr>
        </p:nvSpPr>
        <p:spPr/>
        <p:txBody>
          <a:bodyPr/>
          <a:lstStyle/>
          <a:p>
            <a:fld id="{BE9B9AF6-004C-4D15-A81D-E2D76DA6570B}" type="slidenum">
              <a:rPr lang="it-IT" smtClean="0"/>
              <a:t>7</a:t>
            </a:fld>
            <a:endParaRPr lang="it-IT"/>
          </a:p>
        </p:txBody>
      </p:sp>
    </p:spTree>
    <p:extLst>
      <p:ext uri="{BB962C8B-B14F-4D97-AF65-F5344CB8AC3E}">
        <p14:creationId xmlns:p14="http://schemas.microsoft.com/office/powerpoint/2010/main" val="3804400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a simulation of our predicates: note that we must have more nodes than messages, otherwise there are no free nodes and none of the messages are sent..</a:t>
            </a:r>
          </a:p>
        </p:txBody>
      </p:sp>
      <p:sp>
        <p:nvSpPr>
          <p:cNvPr id="4" name="Slide Number Placeholder 3"/>
          <p:cNvSpPr>
            <a:spLocks noGrp="1"/>
          </p:cNvSpPr>
          <p:nvPr>
            <p:ph type="sldNum" sz="quarter" idx="5"/>
          </p:nvPr>
        </p:nvSpPr>
        <p:spPr/>
        <p:txBody>
          <a:bodyPr/>
          <a:lstStyle/>
          <a:p>
            <a:fld id="{591CF851-BF4C-8348-9AA5-43EDF79DE9C7}" type="slidenum">
              <a:rPr lang="it-IT" smtClean="0"/>
              <a:t>8</a:t>
            </a:fld>
            <a:endParaRPr lang="it-IT"/>
          </a:p>
        </p:txBody>
      </p:sp>
    </p:spTree>
    <p:extLst>
      <p:ext uri="{BB962C8B-B14F-4D97-AF65-F5344CB8AC3E}">
        <p14:creationId xmlns:p14="http://schemas.microsoft.com/office/powerpoint/2010/main" val="1825375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91CF851-BF4C-8348-9AA5-43EDF79DE9C7}" type="slidenum">
              <a:rPr lang="it-IT" smtClean="0"/>
              <a:t>9</a:t>
            </a:fld>
            <a:endParaRPr lang="it-IT"/>
          </a:p>
        </p:txBody>
      </p:sp>
    </p:spTree>
    <p:extLst>
      <p:ext uri="{BB962C8B-B14F-4D97-AF65-F5344CB8AC3E}">
        <p14:creationId xmlns:p14="http://schemas.microsoft.com/office/powerpoint/2010/main" val="3673784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4267682"/>
            <a:ext cx="12192000" cy="259031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ctrTitle"/>
          </p:nvPr>
        </p:nvSpPr>
        <p:spPr>
          <a:xfrm>
            <a:off x="855379" y="4582216"/>
            <a:ext cx="10363200" cy="968375"/>
          </a:xfrm>
        </p:spPr>
        <p:txBody>
          <a:bodyPr>
            <a:normAutofit/>
          </a:bodyPr>
          <a:lstStyle>
            <a:lvl1pPr>
              <a:defRPr sz="3600"/>
            </a:lvl1pPr>
          </a:lstStyle>
          <a:p>
            <a:r>
              <a:rPr lang="it-IT"/>
              <a:t>Fare clic per modificare lo stile del titolo</a:t>
            </a:r>
          </a:p>
        </p:txBody>
      </p:sp>
      <p:sp>
        <p:nvSpPr>
          <p:cNvPr id="3" name="Sottotitolo 2"/>
          <p:cNvSpPr>
            <a:spLocks noGrp="1"/>
          </p:cNvSpPr>
          <p:nvPr>
            <p:ph type="subTitle" idx="1"/>
          </p:nvPr>
        </p:nvSpPr>
        <p:spPr>
          <a:xfrm>
            <a:off x="855379" y="5535827"/>
            <a:ext cx="10363200" cy="1058648"/>
          </a:xfrm>
        </p:spPr>
        <p:txBody>
          <a:bodyPr/>
          <a:lstStyle>
            <a:lvl1pPr marL="0" indent="0" algn="l">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p>
        </p:txBody>
      </p:sp>
      <p:grpSp>
        <p:nvGrpSpPr>
          <p:cNvPr id="127" name="Gruppo 126"/>
          <p:cNvGrpSpPr/>
          <p:nvPr/>
        </p:nvGrpSpPr>
        <p:grpSpPr>
          <a:xfrm>
            <a:off x="0" y="4275921"/>
            <a:ext cx="12192000" cy="176557"/>
            <a:chOff x="1218340" y="275867"/>
            <a:chExt cx="17715122" cy="567843"/>
          </a:xfrm>
        </p:grpSpPr>
        <p:cxnSp>
          <p:nvCxnSpPr>
            <p:cNvPr id="128"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41770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p:nvSpPr>
        <p:spPr>
          <a:xfrm>
            <a:off x="0" y="1"/>
            <a:ext cx="12192000" cy="126990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609600" y="1600201"/>
            <a:ext cx="11098301" cy="4525963"/>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p:nvSpPr>
        <p:spPr>
          <a:xfrm>
            <a:off x="0" y="6126163"/>
            <a:ext cx="12192000" cy="731837"/>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800"/>
          </a:p>
        </p:txBody>
      </p:sp>
      <p:sp>
        <p:nvSpPr>
          <p:cNvPr id="130" name="CasellaDiTesto 129"/>
          <p:cNvSpPr txBox="1"/>
          <p:nvPr/>
        </p:nvSpPr>
        <p:spPr>
          <a:xfrm>
            <a:off x="210371" y="6363506"/>
            <a:ext cx="5179623" cy="276999"/>
          </a:xfrm>
          <a:prstGeom prst="rect">
            <a:avLst/>
          </a:prstGeom>
          <a:noFill/>
        </p:spPr>
        <p:txBody>
          <a:bodyPr wrap="none" rtlCol="0">
            <a:spAutoFit/>
          </a:bodyPr>
          <a:lstStyle/>
          <a:p>
            <a:r>
              <a:rPr lang="it-IT" sz="1200" b="1">
                <a:solidFill>
                  <a:srgbClr val="FFFFFF"/>
                </a:solidFill>
                <a:latin typeface="Arial"/>
                <a:cs typeface="Arial"/>
              </a:rPr>
              <a:t>Lu</a:t>
            </a:r>
            <a:r>
              <a:rPr lang="it-IT" sz="1200" b="1" baseline="0">
                <a:solidFill>
                  <a:srgbClr val="FFFFFF"/>
                </a:solidFill>
                <a:latin typeface="Arial"/>
                <a:cs typeface="Arial"/>
              </a:rPr>
              <a:t>ca Padalino, Francesca Pia Panaccione, Francesco Santambrogio </a:t>
            </a:r>
            <a:endParaRPr lang="it-IT" sz="1200" b="1">
              <a:solidFill>
                <a:srgbClr val="FFFFFF"/>
              </a:solidFill>
              <a:latin typeface="Arial"/>
              <a:cs typeface="Arial"/>
            </a:endParaRPr>
          </a:p>
        </p:txBody>
      </p:sp>
      <p:grpSp>
        <p:nvGrpSpPr>
          <p:cNvPr id="132" name="Gruppo 131"/>
          <p:cNvGrpSpPr/>
          <p:nvPr/>
        </p:nvGrpSpPr>
        <p:grpSpPr>
          <a:xfrm>
            <a:off x="64010" y="1089904"/>
            <a:ext cx="12048863" cy="18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72868" y="6346379"/>
            <a:ext cx="2960496" cy="28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6029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
        <p:cNvGrpSpPr/>
        <p:nvPr/>
      </p:nvGrpSpPr>
      <p:grpSpPr>
        <a:xfrm>
          <a:off x="0" y="0"/>
          <a:ext cx="0" cy="0"/>
          <a:chOff x="0" y="0"/>
          <a:chExt cx="0" cy="0"/>
        </a:xfrm>
      </p:grpSpPr>
      <p:pic>
        <p:nvPicPr>
          <p:cNvPr id="127" name="Immagin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9" y="0"/>
            <a:ext cx="12192000" cy="4504944"/>
          </a:xfrm>
          <a:prstGeom prst="rect">
            <a:avLst/>
          </a:prstGeom>
        </p:spPr>
      </p:pic>
      <p:sp>
        <p:nvSpPr>
          <p:cNvPr id="2" name="Rettangolo 1"/>
          <p:cNvSpPr/>
          <p:nvPr/>
        </p:nvSpPr>
        <p:spPr>
          <a:xfrm>
            <a:off x="0" y="4258891"/>
            <a:ext cx="12192000" cy="2615070"/>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grpSp>
        <p:nvGrpSpPr>
          <p:cNvPr id="3" name="Gruppo 2"/>
          <p:cNvGrpSpPr/>
          <p:nvPr/>
        </p:nvGrpSpPr>
        <p:grpSpPr>
          <a:xfrm>
            <a:off x="0" y="4267683"/>
            <a:ext cx="12192000" cy="176557"/>
            <a:chOff x="1218340" y="275867"/>
            <a:chExt cx="17715122" cy="567843"/>
          </a:xfrm>
        </p:grpSpPr>
        <p:cxnSp>
          <p:nvCxnSpPr>
            <p:cNvPr id="4"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25"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246" y="2530701"/>
            <a:ext cx="2133600" cy="157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42915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84695" y="139166"/>
            <a:ext cx="11441391" cy="840400"/>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609600" y="1600201"/>
            <a:ext cx="10857936" cy="4525963"/>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8116503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marL="0" indent="0" algn="l" defTabSz="457200" rtl="0" eaLnBrk="1" latinLnBrk="0" hangingPunct="1">
        <a:spcBef>
          <a:spcPct val="0"/>
        </a:spcBef>
        <a:buNone/>
        <a:defRPr sz="2200" b="1" kern="1200">
          <a:solidFill>
            <a:schemeClr val="bg1"/>
          </a:solidFill>
          <a:latin typeface="Arial"/>
          <a:ea typeface="+mj-ea"/>
          <a:cs typeface="Arial"/>
        </a:defRPr>
      </a:lvl1pPr>
    </p:titleStyle>
    <p:body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jpe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3.emf"/><Relationship Id="rId4" Type="http://schemas.openxmlformats.org/officeDocument/2006/relationships/image" Target="../media/image12.jpeg"/></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16.png"/><Relationship Id="rId4" Type="http://schemas.microsoft.com/office/2017/06/relationships/model3d" Target="../media/model3d1.glb"/></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20.jpe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emf"/><Relationship Id="rId4" Type="http://schemas.openxmlformats.org/officeDocument/2006/relationships/image" Target="../media/image12.jpe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5.svg"/></Relationships>
</file>

<file path=ppt/slides/_rels/slide34.xml.rels><?xml version="1.0" encoding="UTF-8" standalone="yes"?>
<Relationships xmlns="http://schemas.openxmlformats.org/package/2006/relationships"><Relationship Id="rId3" Type="http://schemas.openxmlformats.org/officeDocument/2006/relationships/hyperlink" Target="https://app.wooclap.com/LFYKLS?from=instruction-slide"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27.png"/><Relationship Id="rId4" Type="http://schemas.microsoft.com/office/2017/06/relationships/model3d" Target="../media/model3d1.glb"/></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sv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2165534" y="4587915"/>
            <a:ext cx="7772400" cy="960031"/>
          </a:xfrm>
        </p:spPr>
        <p:txBody>
          <a:bodyPr>
            <a:noAutofit/>
          </a:bodyPr>
          <a:lstStyle/>
          <a:p>
            <a:pPr algn="ctr"/>
            <a:r>
              <a:rPr lang="it-IT" sz="4000"/>
              <a:t>ALLOY 6</a:t>
            </a:r>
            <a:br>
              <a:rPr lang="it-IT" sz="4000"/>
            </a:br>
            <a:r>
              <a:rPr lang="it-IT" sz="2800" b="0"/>
              <a:t>EXERCISE LECTURE</a:t>
            </a:r>
            <a:endParaRPr lang="it-IT" sz="4000" b="0"/>
          </a:p>
        </p:txBody>
      </p:sp>
      <p:sp>
        <p:nvSpPr>
          <p:cNvPr id="11" name="Sottotitolo 10"/>
          <p:cNvSpPr>
            <a:spLocks noGrp="1"/>
          </p:cNvSpPr>
          <p:nvPr>
            <p:ph type="subTitle" idx="4294967295"/>
          </p:nvPr>
        </p:nvSpPr>
        <p:spPr>
          <a:xfrm>
            <a:off x="0" y="5626727"/>
            <a:ext cx="7772400" cy="1231273"/>
          </a:xfrm>
        </p:spPr>
        <p:txBody>
          <a:bodyPr>
            <a:normAutofit lnSpcReduction="10000"/>
          </a:bodyPr>
          <a:lstStyle/>
          <a:p>
            <a:r>
              <a:rPr lang="it-IT" sz="2000" b="1" err="1">
                <a:solidFill>
                  <a:schemeClr val="bg1"/>
                </a:solidFill>
              </a:rPr>
              <a:t>Authors</a:t>
            </a:r>
            <a:r>
              <a:rPr lang="it-IT" sz="2000" b="1">
                <a:solidFill>
                  <a:schemeClr val="bg1"/>
                </a:solidFill>
              </a:rPr>
              <a:t>:</a:t>
            </a:r>
          </a:p>
          <a:p>
            <a:r>
              <a:rPr lang="it-IT" sz="1600">
                <a:solidFill>
                  <a:schemeClr val="bg1"/>
                </a:solidFill>
              </a:rPr>
              <a:t>Luca Padalino</a:t>
            </a:r>
          </a:p>
          <a:p>
            <a:r>
              <a:rPr lang="it-IT" sz="1600">
                <a:solidFill>
                  <a:schemeClr val="bg1"/>
                </a:solidFill>
              </a:rPr>
              <a:t>Francesca Pia Panaccione</a:t>
            </a:r>
          </a:p>
          <a:p>
            <a:r>
              <a:rPr lang="it-IT" sz="1600">
                <a:solidFill>
                  <a:schemeClr val="bg1"/>
                </a:solidFill>
              </a:rPr>
              <a:t>Francesco Santambrogio </a:t>
            </a:r>
          </a:p>
          <a:p>
            <a:endParaRPr lang="it-IT" sz="1600"/>
          </a:p>
        </p:txBody>
      </p:sp>
    </p:spTree>
    <p:extLst>
      <p:ext uri="{BB962C8B-B14F-4D97-AF65-F5344CB8AC3E}">
        <p14:creationId xmlns:p14="http://schemas.microsoft.com/office/powerpoint/2010/main" val="1751112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6BA793D-1FCB-6088-8AA9-26D9B7F27403}"/>
              </a:ext>
            </a:extLst>
          </p:cNvPr>
          <p:cNvCxnSpPr>
            <a:cxnSpLocks/>
          </p:cNvCxnSpPr>
          <p:nvPr/>
        </p:nvCxnSpPr>
        <p:spPr>
          <a:xfrm flipV="1">
            <a:off x="5061274" y="2578675"/>
            <a:ext cx="4476425" cy="273249"/>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5" name="Picture 3">
            <a:extLst>
              <a:ext uri="{FF2B5EF4-FFF2-40B4-BE49-F238E27FC236}">
                <a16:creationId xmlns:a16="http://schemas.microsoft.com/office/drawing/2014/main" id="{D0BE90F9-A351-0945-5D57-F8F636999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997" y="2083071"/>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A65A360-6F04-DDC4-2258-42A8D75E6A90}"/>
              </a:ext>
            </a:extLst>
          </p:cNvPr>
          <p:cNvCxnSpPr>
            <a:cxnSpLocks/>
          </p:cNvCxnSpPr>
          <p:nvPr/>
        </p:nvCxnSpPr>
        <p:spPr>
          <a:xfrm flipV="1">
            <a:off x="2040450" y="3147237"/>
            <a:ext cx="2116880" cy="1967947"/>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7" name="Picture 3">
            <a:extLst>
              <a:ext uri="{FF2B5EF4-FFF2-40B4-BE49-F238E27FC236}">
                <a16:creationId xmlns:a16="http://schemas.microsoft.com/office/drawing/2014/main" id="{35EA31AE-0636-337F-1383-322C6816E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767" y="1728350"/>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5F7D10EE-DE58-A71F-9A39-3E2FC8EC95FB}"/>
              </a:ext>
            </a:extLst>
          </p:cNvPr>
          <p:cNvCxnSpPr>
            <a:cxnSpLocks/>
          </p:cNvCxnSpPr>
          <p:nvPr/>
        </p:nvCxnSpPr>
        <p:spPr>
          <a:xfrm flipV="1">
            <a:off x="8030406" y="2786414"/>
            <a:ext cx="1648376" cy="217734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6" name="Picture 3">
            <a:extLst>
              <a:ext uri="{FF2B5EF4-FFF2-40B4-BE49-F238E27FC236}">
                <a16:creationId xmlns:a16="http://schemas.microsoft.com/office/drawing/2014/main" id="{D69105F0-F210-963C-F569-EC5047310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357" y="4071586"/>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CB8399E-B646-F45E-89E0-A5C38BA9EB34}"/>
              </a:ext>
            </a:extLst>
          </p:cNvPr>
          <p:cNvCxnSpPr>
            <a:cxnSpLocks/>
          </p:cNvCxnSpPr>
          <p:nvPr/>
        </p:nvCxnSpPr>
        <p:spPr>
          <a:xfrm flipV="1">
            <a:off x="2192850" y="2722075"/>
            <a:ext cx="7485932" cy="2545509"/>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8984915-3C00-8604-BEE3-976841EC8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572" y="4264859"/>
            <a:ext cx="1507293" cy="1700650"/>
          </a:xfrm>
          <a:prstGeom prst="rect">
            <a:avLst/>
          </a:prstGeom>
          <a:noFill/>
          <a:extLst>
            <a:ext uri="{909E8E84-426E-40DD-AFC4-6F175D3DCCD1}">
              <a14:hiddenFill xmlns:a14="http://schemas.microsoft.com/office/drawing/2010/main">
                <a:solidFill>
                  <a:srgbClr val="FFFFFF"/>
                </a:solidFill>
              </a14:hiddenFill>
            </a:ext>
          </a:extLst>
        </p:spPr>
      </p:pic>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F13B6FFF-A6D3-CB15-EB60-69807BF99E2A}"/>
              </a:ext>
            </a:extLst>
          </p:cNvPr>
          <p:cNvSpPr txBox="1"/>
          <p:nvPr/>
        </p:nvSpPr>
        <p:spPr>
          <a:xfrm>
            <a:off x="4958306" y="1911629"/>
            <a:ext cx="88392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Sent</a:t>
            </a:r>
          </a:p>
        </p:txBody>
      </p:sp>
      <p:sp>
        <p:nvSpPr>
          <p:cNvPr id="13" name="TextBox 12">
            <a:extLst>
              <a:ext uri="{FF2B5EF4-FFF2-40B4-BE49-F238E27FC236}">
                <a16:creationId xmlns:a16="http://schemas.microsoft.com/office/drawing/2014/main" id="{993EFA8F-35A3-2A01-6E0C-B7E2CF53B305}"/>
              </a:ext>
            </a:extLst>
          </p:cNvPr>
          <p:cNvSpPr txBox="1"/>
          <p:nvPr/>
        </p:nvSpPr>
        <p:spPr>
          <a:xfrm>
            <a:off x="10487168" y="1537042"/>
            <a:ext cx="1403633"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Unsent</a:t>
            </a:r>
          </a:p>
        </p:txBody>
      </p:sp>
      <p:sp>
        <p:nvSpPr>
          <p:cNvPr id="14" name="TextBox 13">
            <a:extLst>
              <a:ext uri="{FF2B5EF4-FFF2-40B4-BE49-F238E27FC236}">
                <a16:creationId xmlns:a16="http://schemas.microsoft.com/office/drawing/2014/main" id="{F7FB9F7C-BD6B-30B0-D91E-25B9133C1C62}"/>
              </a:ext>
            </a:extLst>
          </p:cNvPr>
          <p:cNvSpPr txBox="1"/>
          <p:nvPr/>
        </p:nvSpPr>
        <p:spPr>
          <a:xfrm>
            <a:off x="6166944" y="3875085"/>
            <a:ext cx="958809"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Unsent</a:t>
            </a:r>
          </a:p>
        </p:txBody>
      </p:sp>
      <p:pic>
        <p:nvPicPr>
          <p:cNvPr id="3" name="Graphic 2" descr="Envelope outline">
            <a:extLst>
              <a:ext uri="{FF2B5EF4-FFF2-40B4-BE49-F238E27FC236}">
                <a16:creationId xmlns:a16="http://schemas.microsoft.com/office/drawing/2014/main" id="{392BDF3D-7F95-5F9A-609D-1B0F985A156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6097" y="3490928"/>
            <a:ext cx="1239082" cy="1167547"/>
          </a:xfrm>
          <a:prstGeom prst="rect">
            <a:avLst/>
          </a:prstGeom>
        </p:spPr>
      </p:pic>
      <p:pic>
        <p:nvPicPr>
          <p:cNvPr id="8" name="Graphic 7" descr="Envelope outline">
            <a:extLst>
              <a:ext uri="{FF2B5EF4-FFF2-40B4-BE49-F238E27FC236}">
                <a16:creationId xmlns:a16="http://schemas.microsoft.com/office/drawing/2014/main" id="{4F6352D6-0415-54F6-58BE-D763FB07CD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0933" y="1162163"/>
            <a:ext cx="1239082" cy="1167547"/>
          </a:xfrm>
          <a:prstGeom prst="rect">
            <a:avLst/>
          </a:prstGeom>
        </p:spPr>
      </p:pic>
      <p:pic>
        <p:nvPicPr>
          <p:cNvPr id="12" name="Graphic 11" descr="Envelope outline">
            <a:extLst>
              <a:ext uri="{FF2B5EF4-FFF2-40B4-BE49-F238E27FC236}">
                <a16:creationId xmlns:a16="http://schemas.microsoft.com/office/drawing/2014/main" id="{93404943-66ED-33F4-9FF9-4E53BE92B5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2192" y="1499297"/>
            <a:ext cx="1239082" cy="1167547"/>
          </a:xfrm>
          <a:prstGeom prst="rect">
            <a:avLst/>
          </a:prstGeom>
        </p:spPr>
      </p:pic>
      <p:sp>
        <p:nvSpPr>
          <p:cNvPr id="9" name="TextBox 2">
            <a:extLst>
              <a:ext uri="{FF2B5EF4-FFF2-40B4-BE49-F238E27FC236}">
                <a16:creationId xmlns:a16="http://schemas.microsoft.com/office/drawing/2014/main" id="{C3FB102A-98C5-A61A-3B4D-0C0A9CC9DBC1}"/>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9</a:t>
            </a:r>
            <a:endParaRPr lang="it-IT"/>
          </a:p>
        </p:txBody>
      </p:sp>
    </p:spTree>
    <p:extLst>
      <p:ext uri="{BB962C8B-B14F-4D97-AF65-F5344CB8AC3E}">
        <p14:creationId xmlns:p14="http://schemas.microsoft.com/office/powerpoint/2010/main" val="36668442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8A0E69A8-EE26-F58A-A6B9-BC694C556CA5}"/>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17" name="TextBox 16">
            <a:extLst>
              <a:ext uri="{FF2B5EF4-FFF2-40B4-BE49-F238E27FC236}">
                <a16:creationId xmlns:a16="http://schemas.microsoft.com/office/drawing/2014/main" id="{57119EC5-1E47-CDA9-0426-48F4F7A10030}"/>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sp>
        <p:nvSpPr>
          <p:cNvPr id="20" name="CasellaDiTesto 4">
            <a:extLst>
              <a:ext uri="{FF2B5EF4-FFF2-40B4-BE49-F238E27FC236}">
                <a16:creationId xmlns:a16="http://schemas.microsoft.com/office/drawing/2014/main" id="{7EDF040E-C521-4ECA-780C-4E58791F9D7C}"/>
              </a:ext>
            </a:extLst>
          </p:cNvPr>
          <p:cNvSpPr txBox="1"/>
          <p:nvPr/>
        </p:nvSpPr>
        <p:spPr>
          <a:xfrm>
            <a:off x="-1" y="2169218"/>
            <a:ext cx="13136880" cy="1200329"/>
          </a:xfrm>
          <a:prstGeom prst="rect">
            <a:avLst/>
          </a:prstGeom>
          <a:noFill/>
        </p:spPr>
        <p:txBody>
          <a:bodyPr wrap="square" lIns="91440" tIns="45720" rIns="91440" bIns="45720" rtlCol="0" anchor="t">
            <a:spAutoFit/>
          </a:bodyPr>
          <a:lstStyle/>
          <a:p>
            <a:r>
              <a:rPr lang="it-IT" sz="1800" b="1">
                <a:solidFill>
                  <a:srgbClr val="4AC681"/>
                </a:solidFill>
                <a:latin typeface="Consolas" panose="020B0609020204030204" pitchFamily="49" charset="0"/>
              </a:rPr>
              <a:t>// </a:t>
            </a:r>
            <a:r>
              <a:rPr lang="it-IT" b="1">
                <a:solidFill>
                  <a:srgbClr val="4AC681"/>
                </a:solidFill>
                <a:latin typeface="Consolas" panose="020B0609020204030204" pitchFamily="49" charset="0"/>
              </a:rPr>
              <a:t>In </a:t>
            </a:r>
            <a:r>
              <a:rPr lang="it-IT" b="1" err="1">
                <a:solidFill>
                  <a:srgbClr val="4AC681"/>
                </a:solidFill>
                <a:latin typeface="Consolas" panose="020B0609020204030204" pitchFamily="49" charset="0"/>
              </a:rPr>
              <a:t>every</a:t>
            </a:r>
            <a:r>
              <a:rPr lang="it-IT" b="1">
                <a:solidFill>
                  <a:srgbClr val="4AC681"/>
                </a:solidFill>
                <a:latin typeface="Consolas" panose="020B0609020204030204" pitchFamily="49" charset="0"/>
              </a:rPr>
              <a:t> step, a</a:t>
            </a:r>
            <a:r>
              <a:rPr lang="en-US" sz="1800" b="1">
                <a:solidFill>
                  <a:srgbClr val="4AC681"/>
                </a:solidFill>
                <a:latin typeface="Consolas" panose="020B0609020204030204" pitchFamily="49" charset="0"/>
              </a:rPr>
              <a:t> certain message moves, while the others remain unsent</a:t>
            </a:r>
            <a:endParaRPr lang="en-US" b="1">
              <a:solidFill>
                <a:srgbClr val="4AC681"/>
              </a:solidFill>
              <a:latin typeface="Consolas"/>
              <a:cs typeface="Arial"/>
            </a:endParaRPr>
          </a:p>
          <a:p>
            <a:r>
              <a:rPr lang="en-US" b="1">
                <a:solidFill>
                  <a:srgbClr val="2A28A9"/>
                </a:solidFill>
                <a:latin typeface="Consolas"/>
                <a:cs typeface="Arial"/>
              </a:rPr>
              <a:t>fact </a:t>
            </a:r>
            <a:r>
              <a:rPr lang="en-US" b="1" err="1">
                <a:latin typeface="Consolas"/>
                <a:cs typeface="Arial"/>
              </a:rPr>
              <a:t>MessageSending</a:t>
            </a:r>
            <a:r>
              <a:rPr lang="en-US" b="1">
                <a:latin typeface="Consolas"/>
                <a:cs typeface="Arial"/>
              </a:rPr>
              <a:t> {</a:t>
            </a:r>
          </a:p>
          <a:p>
            <a:r>
              <a:rPr lang="en-US" b="1">
                <a:solidFill>
                  <a:srgbClr val="2A28A9"/>
                </a:solidFill>
                <a:latin typeface="Consolas"/>
                <a:cs typeface="Arial"/>
              </a:rPr>
              <a:t>	always </a:t>
            </a:r>
            <a:r>
              <a:rPr lang="en-US" b="1">
                <a:latin typeface="Consolas"/>
                <a:cs typeface="Arial"/>
              </a:rPr>
              <a:t>(</a:t>
            </a:r>
            <a:r>
              <a:rPr lang="en-US" b="1">
                <a:solidFill>
                  <a:srgbClr val="2A28A9"/>
                </a:solidFill>
                <a:latin typeface="Consolas"/>
                <a:cs typeface="Arial"/>
              </a:rPr>
              <a:t>one </a:t>
            </a:r>
            <a:r>
              <a:rPr lang="en-US" b="1">
                <a:latin typeface="Consolas"/>
                <a:cs typeface="Arial"/>
              </a:rPr>
              <a:t>m: Message| </a:t>
            </a:r>
            <a:r>
              <a:rPr lang="en-US" b="1">
                <a:solidFill>
                  <a:srgbClr val="2A28A9"/>
                </a:solidFill>
                <a:latin typeface="Consolas"/>
                <a:cs typeface="Arial"/>
              </a:rPr>
              <a:t>all</a:t>
            </a:r>
            <a:r>
              <a:rPr lang="en-US" b="1">
                <a:latin typeface="Consolas"/>
                <a:cs typeface="Arial"/>
              </a:rPr>
              <a:t> m2: Message-m|</a:t>
            </a:r>
            <a:r>
              <a:rPr lang="en-US" b="1">
                <a:solidFill>
                  <a:srgbClr val="2A28A9"/>
                </a:solidFill>
                <a:latin typeface="Consolas"/>
                <a:cs typeface="Arial"/>
              </a:rPr>
              <a:t> </a:t>
            </a:r>
            <a:r>
              <a:rPr lang="en-US" b="1">
                <a:latin typeface="Consolas"/>
                <a:cs typeface="Arial"/>
              </a:rPr>
              <a:t>(sent [m]</a:t>
            </a:r>
            <a:r>
              <a:rPr lang="en-US" b="1">
                <a:solidFill>
                  <a:srgbClr val="2A28A9"/>
                </a:solidFill>
                <a:latin typeface="Consolas"/>
                <a:cs typeface="Arial"/>
              </a:rPr>
              <a:t> and </a:t>
            </a:r>
            <a:r>
              <a:rPr lang="en-US" b="1">
                <a:latin typeface="Consolas"/>
                <a:cs typeface="Arial"/>
              </a:rPr>
              <a:t>unsent[m2]))</a:t>
            </a:r>
          </a:p>
          <a:p>
            <a:r>
              <a:rPr lang="en-US" b="1">
                <a:latin typeface="Consolas"/>
                <a:cs typeface="Arial"/>
              </a:rPr>
              <a:t>}</a:t>
            </a:r>
          </a:p>
        </p:txBody>
      </p:sp>
      <p:sp>
        <p:nvSpPr>
          <p:cNvPr id="14" name="TextBox 13">
            <a:extLst>
              <a:ext uri="{FF2B5EF4-FFF2-40B4-BE49-F238E27FC236}">
                <a16:creationId xmlns:a16="http://schemas.microsoft.com/office/drawing/2014/main" id="{472F21E8-69C8-9F07-2A17-4B01FCC44B1A}"/>
              </a:ext>
            </a:extLst>
          </p:cNvPr>
          <p:cNvSpPr txBox="1"/>
          <p:nvPr/>
        </p:nvSpPr>
        <p:spPr>
          <a:xfrm>
            <a:off x="250280" y="3695832"/>
            <a:ext cx="11941720" cy="1569660"/>
          </a:xfrm>
          <a:prstGeom prst="rect">
            <a:avLst/>
          </a:prstGeom>
          <a:noFill/>
        </p:spPr>
        <p:txBody>
          <a:bodyPr wrap="square">
            <a:spAutoFit/>
          </a:bodyPr>
          <a:lstStyle/>
          <a:p>
            <a:r>
              <a:rPr lang="it-IT" sz="3200" b="1">
                <a:solidFill>
                  <a:srgbClr val="728FA5"/>
                </a:solidFill>
                <a:latin typeface="Arial"/>
                <a:ea typeface="+mn-lt"/>
                <a:cs typeface="+mn-lt"/>
              </a:rPr>
              <a:t>FULLY DETERMINING </a:t>
            </a:r>
            <a:r>
              <a:rPr lang="it-IT" sz="3200">
                <a:latin typeface="Arial"/>
                <a:ea typeface="+mn-lt"/>
                <a:cs typeface="+mn-lt"/>
              </a:rPr>
              <a:t>the state:</a:t>
            </a:r>
          </a:p>
          <a:p>
            <a:pPr marL="342900" indent="-342900">
              <a:buFont typeface="Wingdings" panose="05000000000000000000" pitchFamily="2" charset="2"/>
              <a:buChar char="Ø"/>
            </a:pPr>
            <a:r>
              <a:rPr lang="it-IT" sz="3200">
                <a:latin typeface="Arial"/>
                <a:ea typeface="+mn-lt"/>
                <a:cs typeface="+mn-lt"/>
              </a:rPr>
              <a:t>Make explicit </a:t>
            </a:r>
            <a:r>
              <a:rPr lang="it-IT" sz="3200" b="1" err="1">
                <a:latin typeface="Arial"/>
                <a:ea typeface="+mn-lt"/>
                <a:cs typeface="+mn-lt"/>
              </a:rPr>
              <a:t>what</a:t>
            </a:r>
            <a:r>
              <a:rPr lang="it-IT" sz="3200" b="1">
                <a:latin typeface="Arial"/>
                <a:ea typeface="+mn-lt"/>
                <a:cs typeface="+mn-lt"/>
              </a:rPr>
              <a:t> </a:t>
            </a:r>
            <a:r>
              <a:rPr lang="it-IT" sz="3200" b="1" err="1">
                <a:latin typeface="Arial"/>
                <a:ea typeface="+mn-lt"/>
                <a:cs typeface="+mn-lt"/>
              </a:rPr>
              <a:t>changes</a:t>
            </a:r>
            <a:r>
              <a:rPr lang="it-IT" sz="3200" b="1">
                <a:latin typeface="Arial"/>
                <a:ea typeface="+mn-lt"/>
                <a:cs typeface="+mn-lt"/>
              </a:rPr>
              <a:t> </a:t>
            </a:r>
            <a:r>
              <a:rPr lang="it-IT" sz="3200" err="1">
                <a:latin typeface="Arial"/>
                <a:ea typeface="+mn-lt"/>
                <a:cs typeface="+mn-lt"/>
              </a:rPr>
              <a:t>during</a:t>
            </a:r>
            <a:r>
              <a:rPr lang="it-IT" sz="3200">
                <a:latin typeface="Arial"/>
                <a:ea typeface="+mn-lt"/>
                <a:cs typeface="+mn-lt"/>
              </a:rPr>
              <a:t> the state </a:t>
            </a:r>
            <a:r>
              <a:rPr lang="it-IT" sz="3200" err="1">
                <a:latin typeface="Arial"/>
                <a:ea typeface="+mn-lt"/>
                <a:cs typeface="+mn-lt"/>
              </a:rPr>
              <a:t>transition</a:t>
            </a:r>
            <a:r>
              <a:rPr lang="it-IT" sz="3200">
                <a:latin typeface="Arial"/>
                <a:ea typeface="+mn-lt"/>
                <a:cs typeface="+mn-lt"/>
              </a:rPr>
              <a:t>: </a:t>
            </a:r>
            <a:r>
              <a:rPr lang="it-IT" sz="3200" err="1">
                <a:latin typeface="Arial"/>
                <a:ea typeface="+mn-lt"/>
                <a:cs typeface="+mn-lt"/>
              </a:rPr>
              <a:t>sent</a:t>
            </a:r>
            <a:r>
              <a:rPr lang="it-IT" sz="3200">
                <a:latin typeface="Arial"/>
                <a:ea typeface="+mn-lt"/>
                <a:cs typeface="+mn-lt"/>
              </a:rPr>
              <a:t>[m]</a:t>
            </a:r>
          </a:p>
          <a:p>
            <a:pPr marL="342900" indent="-342900">
              <a:buFont typeface="Wingdings" panose="05000000000000000000" pitchFamily="2" charset="2"/>
              <a:buChar char="Ø"/>
            </a:pPr>
            <a:r>
              <a:rPr lang="it-IT" sz="3200">
                <a:latin typeface="Arial"/>
                <a:ea typeface="+mn-lt"/>
                <a:cs typeface="+mn-lt"/>
              </a:rPr>
              <a:t>Make explicit </a:t>
            </a:r>
            <a:r>
              <a:rPr lang="it-IT" sz="3200" err="1">
                <a:latin typeface="Arial"/>
                <a:ea typeface="+mn-lt"/>
                <a:cs typeface="+mn-lt"/>
              </a:rPr>
              <a:t>also</a:t>
            </a:r>
            <a:r>
              <a:rPr lang="it-IT" sz="3200">
                <a:latin typeface="Arial"/>
                <a:ea typeface="+mn-lt"/>
                <a:cs typeface="+mn-lt"/>
              </a:rPr>
              <a:t> </a:t>
            </a:r>
            <a:r>
              <a:rPr lang="it-IT" sz="3200" b="1" err="1">
                <a:latin typeface="Arial"/>
                <a:ea typeface="+mn-lt"/>
                <a:cs typeface="+mn-lt"/>
              </a:rPr>
              <a:t>what</a:t>
            </a:r>
            <a:r>
              <a:rPr lang="it-IT" sz="3200" b="1">
                <a:latin typeface="Arial"/>
                <a:ea typeface="+mn-lt"/>
                <a:cs typeface="+mn-lt"/>
              </a:rPr>
              <a:t> </a:t>
            </a:r>
            <a:r>
              <a:rPr lang="it-IT" sz="3200" b="1" err="1">
                <a:latin typeface="Arial"/>
                <a:ea typeface="+mn-lt"/>
                <a:cs typeface="+mn-lt"/>
              </a:rPr>
              <a:t>does</a:t>
            </a:r>
            <a:r>
              <a:rPr lang="it-IT" sz="3200" b="1">
                <a:latin typeface="Arial"/>
                <a:ea typeface="+mn-lt"/>
                <a:cs typeface="+mn-lt"/>
              </a:rPr>
              <a:t> </a:t>
            </a:r>
            <a:r>
              <a:rPr lang="it-IT" sz="3200" b="1" err="1">
                <a:latin typeface="Arial"/>
                <a:ea typeface="+mn-lt"/>
                <a:cs typeface="+mn-lt"/>
              </a:rPr>
              <a:t>not</a:t>
            </a:r>
            <a:r>
              <a:rPr lang="it-IT" sz="3200" b="1">
                <a:latin typeface="Arial"/>
                <a:ea typeface="+mn-lt"/>
                <a:cs typeface="+mn-lt"/>
              </a:rPr>
              <a:t> </a:t>
            </a:r>
            <a:r>
              <a:rPr lang="it-IT" sz="3200" b="1" err="1">
                <a:latin typeface="Arial"/>
                <a:ea typeface="+mn-lt"/>
                <a:cs typeface="+mn-lt"/>
              </a:rPr>
              <a:t>change</a:t>
            </a:r>
            <a:r>
              <a:rPr lang="it-IT" sz="3200" b="1">
                <a:latin typeface="Arial"/>
                <a:ea typeface="+mn-lt"/>
                <a:cs typeface="+mn-lt"/>
              </a:rPr>
              <a:t>: </a:t>
            </a:r>
            <a:r>
              <a:rPr lang="it-IT" sz="3200" err="1">
                <a:latin typeface="Arial"/>
                <a:ea typeface="+mn-lt"/>
                <a:cs typeface="+mn-lt"/>
              </a:rPr>
              <a:t>unsent</a:t>
            </a:r>
            <a:r>
              <a:rPr lang="it-IT" sz="3200">
                <a:latin typeface="Arial"/>
                <a:ea typeface="+mn-lt"/>
                <a:cs typeface="+mn-lt"/>
              </a:rPr>
              <a:t>[m]</a:t>
            </a:r>
            <a:endParaRPr lang="en-US" sz="3200" b="1"/>
          </a:p>
        </p:txBody>
      </p:sp>
      <p:sp>
        <p:nvSpPr>
          <p:cNvPr id="2" name="TextBox 1">
            <a:extLst>
              <a:ext uri="{FF2B5EF4-FFF2-40B4-BE49-F238E27FC236}">
                <a16:creationId xmlns:a16="http://schemas.microsoft.com/office/drawing/2014/main" id="{D3F4E708-8C16-78D8-2D05-5C6D2069E72E}"/>
              </a:ext>
            </a:extLst>
          </p:cNvPr>
          <p:cNvSpPr txBox="1"/>
          <p:nvPr/>
        </p:nvSpPr>
        <p:spPr>
          <a:xfrm>
            <a:off x="-1" y="1321537"/>
            <a:ext cx="9530079" cy="584775"/>
          </a:xfrm>
          <a:prstGeom prst="rect">
            <a:avLst/>
          </a:prstGeom>
          <a:noFill/>
        </p:spPr>
        <p:txBody>
          <a:bodyPr wrap="square">
            <a:spAutoFit/>
          </a:bodyPr>
          <a:lstStyle/>
          <a:p>
            <a:r>
              <a:rPr lang="it-IT" sz="3200" err="1">
                <a:latin typeface="Arial"/>
                <a:ea typeface="+mn-lt"/>
                <a:cs typeface="+mn-lt"/>
              </a:rPr>
              <a:t>Let’s</a:t>
            </a:r>
            <a:r>
              <a:rPr lang="it-IT" sz="3200">
                <a:latin typeface="Arial"/>
                <a:ea typeface="+mn-lt"/>
                <a:cs typeface="+mn-lt"/>
              </a:rPr>
              <a:t> start by </a:t>
            </a:r>
            <a:r>
              <a:rPr lang="it-IT" sz="3200" err="1">
                <a:latin typeface="Arial"/>
                <a:ea typeface="+mn-lt"/>
                <a:cs typeface="+mn-lt"/>
              </a:rPr>
              <a:t>moving</a:t>
            </a:r>
            <a:r>
              <a:rPr lang="it-IT" sz="3200">
                <a:latin typeface="Arial"/>
                <a:ea typeface="+mn-lt"/>
                <a:cs typeface="+mn-lt"/>
              </a:rPr>
              <a:t> </a:t>
            </a:r>
            <a:r>
              <a:rPr lang="it-IT" sz="3200" err="1">
                <a:latin typeface="Arial"/>
                <a:ea typeface="+mn-lt"/>
                <a:cs typeface="+mn-lt"/>
              </a:rPr>
              <a:t>only</a:t>
            </a:r>
            <a:r>
              <a:rPr lang="it-IT" sz="3200">
                <a:latin typeface="Arial"/>
                <a:ea typeface="+mn-lt"/>
                <a:cs typeface="+mn-lt"/>
              </a:rPr>
              <a:t> </a:t>
            </a:r>
            <a:r>
              <a:rPr lang="it-IT" sz="3200" b="1">
                <a:latin typeface="Arial"/>
                <a:ea typeface="+mn-lt"/>
                <a:cs typeface="+mn-lt"/>
              </a:rPr>
              <a:t>one</a:t>
            </a:r>
            <a:r>
              <a:rPr lang="it-IT" sz="3200">
                <a:latin typeface="Arial"/>
                <a:ea typeface="+mn-lt"/>
                <a:cs typeface="+mn-lt"/>
              </a:rPr>
              <a:t> </a:t>
            </a:r>
            <a:r>
              <a:rPr lang="it-IT" sz="3200" err="1">
                <a:latin typeface="Arial"/>
                <a:ea typeface="+mn-lt"/>
                <a:cs typeface="+mn-lt"/>
              </a:rPr>
              <a:t>message</a:t>
            </a:r>
            <a:r>
              <a:rPr lang="it-IT" sz="3200">
                <a:latin typeface="Arial"/>
                <a:ea typeface="+mn-lt"/>
                <a:cs typeface="+mn-lt"/>
              </a:rPr>
              <a:t> </a:t>
            </a:r>
            <a:r>
              <a:rPr lang="it-IT" sz="3200" err="1">
                <a:latin typeface="Arial"/>
                <a:ea typeface="+mn-lt"/>
                <a:cs typeface="+mn-lt"/>
              </a:rPr>
              <a:t>each</a:t>
            </a:r>
            <a:r>
              <a:rPr lang="it-IT" sz="3200">
                <a:latin typeface="Arial"/>
                <a:ea typeface="+mn-lt"/>
                <a:cs typeface="+mn-lt"/>
              </a:rPr>
              <a:t> step:</a:t>
            </a:r>
            <a:endParaRPr lang="en-US" sz="3200"/>
          </a:p>
        </p:txBody>
      </p:sp>
      <p:sp>
        <p:nvSpPr>
          <p:cNvPr id="4" name="TextBox 2">
            <a:extLst>
              <a:ext uri="{FF2B5EF4-FFF2-40B4-BE49-F238E27FC236}">
                <a16:creationId xmlns:a16="http://schemas.microsoft.com/office/drawing/2014/main" id="{21B864CB-9E74-77AF-FB0A-F39D5811FB54}"/>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10</a:t>
            </a:r>
            <a:endParaRPr lang="it-IT"/>
          </a:p>
        </p:txBody>
      </p:sp>
    </p:spTree>
    <p:extLst>
      <p:ext uri="{BB962C8B-B14F-4D97-AF65-F5344CB8AC3E}">
        <p14:creationId xmlns:p14="http://schemas.microsoft.com/office/powerpoint/2010/main" val="153816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D28EA94-B999-28A2-9B89-F32F36457D9A}"/>
              </a:ext>
            </a:extLst>
          </p:cNvPr>
          <p:cNvSpPr txBox="1"/>
          <p:nvPr/>
        </p:nvSpPr>
        <p:spPr>
          <a:xfrm>
            <a:off x="250280" y="5474249"/>
            <a:ext cx="8335825" cy="523220"/>
          </a:xfrm>
          <a:prstGeom prst="rect">
            <a:avLst/>
          </a:prstGeom>
          <a:noFill/>
        </p:spPr>
        <p:txBody>
          <a:bodyPr wrap="square">
            <a:spAutoFit/>
          </a:bodyPr>
          <a:lstStyle/>
          <a:p>
            <a:r>
              <a:rPr lang="da-DK" sz="2800" b="1">
                <a:solidFill>
                  <a:srgbClr val="2A28A9"/>
                </a:solidFill>
                <a:latin typeface="Consolas" panose="020B0609020204030204" pitchFamily="49" charset="0"/>
              </a:rPr>
              <a:t>run </a:t>
            </a:r>
            <a:r>
              <a:rPr lang="da-DK" sz="2800" b="1">
                <a:latin typeface="Consolas" panose="020B0609020204030204" pitchFamily="49" charset="0"/>
              </a:rPr>
              <a:t>{ #Message = </a:t>
            </a:r>
            <a:r>
              <a:rPr lang="da-DK" sz="2800" b="1">
                <a:solidFill>
                  <a:srgbClr val="C00000"/>
                </a:solidFill>
                <a:latin typeface="Consolas" panose="020B0609020204030204" pitchFamily="49" charset="0"/>
              </a:rPr>
              <a:t>3 </a:t>
            </a:r>
            <a:r>
              <a:rPr lang="da-DK" sz="2800" b="1">
                <a:latin typeface="Consolas" panose="020B0609020204030204" pitchFamily="49" charset="0"/>
              </a:rPr>
              <a:t>} </a:t>
            </a:r>
            <a:r>
              <a:rPr lang="da-DK" sz="2800" b="1">
                <a:solidFill>
                  <a:srgbClr val="2A28A9"/>
                </a:solidFill>
                <a:latin typeface="Consolas" panose="020B0609020204030204" pitchFamily="49" charset="0"/>
              </a:rPr>
              <a:t>for</a:t>
            </a:r>
            <a:r>
              <a:rPr lang="da-DK" sz="2800" b="1">
                <a:latin typeface="Consolas" panose="020B0609020204030204" pitchFamily="49" charset="0"/>
              </a:rPr>
              <a:t> </a:t>
            </a:r>
            <a:r>
              <a:rPr lang="da-DK" sz="2800" b="1">
                <a:solidFill>
                  <a:srgbClr val="C00000"/>
                </a:solidFill>
                <a:latin typeface="Consolas" panose="020B0609020204030204" pitchFamily="49" charset="0"/>
              </a:rPr>
              <a:t>6</a:t>
            </a:r>
            <a:endParaRPr lang="en-US" sz="2800" b="1">
              <a:solidFill>
                <a:srgbClr val="C00000"/>
              </a:solidFill>
              <a:latin typeface="Consolas" panose="020B0609020204030204" pitchFamily="49" charset="0"/>
            </a:endParaRPr>
          </a:p>
        </p:txBody>
      </p:sp>
      <p:pic>
        <p:nvPicPr>
          <p:cNvPr id="3" name="Picture 2" descr="Graphical user interface, application&#10;&#10;Description automatically generated">
            <a:extLst>
              <a:ext uri="{FF2B5EF4-FFF2-40B4-BE49-F238E27FC236}">
                <a16:creationId xmlns:a16="http://schemas.microsoft.com/office/drawing/2014/main" id="{DAB5D436-CD7E-DEBB-8B55-37443CB09C22}"/>
              </a:ext>
            </a:extLst>
          </p:cNvPr>
          <p:cNvPicPr>
            <a:picLocks noChangeAspect="1"/>
          </p:cNvPicPr>
          <p:nvPr/>
        </p:nvPicPr>
        <p:blipFill>
          <a:blip r:embed="rId3"/>
          <a:stretch>
            <a:fillRect/>
          </a:stretch>
        </p:blipFill>
        <p:spPr>
          <a:xfrm>
            <a:off x="0" y="1252436"/>
            <a:ext cx="12192000" cy="4235386"/>
          </a:xfrm>
          <a:prstGeom prst="rect">
            <a:avLst/>
          </a:prstGeom>
        </p:spPr>
      </p:pic>
      <p:sp>
        <p:nvSpPr>
          <p:cNvPr id="4" name="TextBox 2">
            <a:extLst>
              <a:ext uri="{FF2B5EF4-FFF2-40B4-BE49-F238E27FC236}">
                <a16:creationId xmlns:a16="http://schemas.microsoft.com/office/drawing/2014/main" id="{38268EAA-1887-DF31-785E-A76306542E1E}"/>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11</a:t>
            </a:r>
            <a:endParaRPr lang="it-IT"/>
          </a:p>
        </p:txBody>
      </p:sp>
    </p:spTree>
    <p:extLst>
      <p:ext uri="{BB962C8B-B14F-4D97-AF65-F5344CB8AC3E}">
        <p14:creationId xmlns:p14="http://schemas.microsoft.com/office/powerpoint/2010/main" val="5517042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0BE90F9-A351-0945-5D57-F8F636999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191" y="1875915"/>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A65A360-6F04-DDC4-2258-42A8D75E6A90}"/>
              </a:ext>
            </a:extLst>
          </p:cNvPr>
          <p:cNvCxnSpPr>
            <a:cxnSpLocks/>
          </p:cNvCxnSpPr>
          <p:nvPr/>
        </p:nvCxnSpPr>
        <p:spPr>
          <a:xfrm flipV="1">
            <a:off x="2273369" y="2891118"/>
            <a:ext cx="927031" cy="230026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7" name="Picture 3">
            <a:extLst>
              <a:ext uri="{FF2B5EF4-FFF2-40B4-BE49-F238E27FC236}">
                <a16:creationId xmlns:a16="http://schemas.microsoft.com/office/drawing/2014/main" id="{35EA31AE-0636-337F-1383-322C6816E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767" y="1728350"/>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5F7D10EE-DE58-A71F-9A39-3E2FC8EC95FB}"/>
              </a:ext>
            </a:extLst>
          </p:cNvPr>
          <p:cNvCxnSpPr>
            <a:cxnSpLocks/>
          </p:cNvCxnSpPr>
          <p:nvPr/>
        </p:nvCxnSpPr>
        <p:spPr>
          <a:xfrm flipV="1">
            <a:off x="8030406" y="2786414"/>
            <a:ext cx="1648376" cy="217734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6" name="Picture 3">
            <a:extLst>
              <a:ext uri="{FF2B5EF4-FFF2-40B4-BE49-F238E27FC236}">
                <a16:creationId xmlns:a16="http://schemas.microsoft.com/office/drawing/2014/main" id="{D69105F0-F210-963C-F569-EC5047310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357" y="4071586"/>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CB8399E-B646-F45E-89E0-A5C38BA9EB34}"/>
              </a:ext>
            </a:extLst>
          </p:cNvPr>
          <p:cNvCxnSpPr>
            <a:cxnSpLocks/>
          </p:cNvCxnSpPr>
          <p:nvPr/>
        </p:nvCxnSpPr>
        <p:spPr>
          <a:xfrm flipV="1">
            <a:off x="2192850" y="5115184"/>
            <a:ext cx="4937254" cy="1524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8984915-3C00-8604-BEE3-976841EC8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572" y="4264859"/>
            <a:ext cx="1507293" cy="1700650"/>
          </a:xfrm>
          <a:prstGeom prst="rect">
            <a:avLst/>
          </a:prstGeom>
          <a:noFill/>
          <a:extLst>
            <a:ext uri="{909E8E84-426E-40DD-AFC4-6F175D3DCCD1}">
              <a14:hiddenFill xmlns:a14="http://schemas.microsoft.com/office/drawing/2010/main">
                <a:solidFill>
                  <a:srgbClr val="FFFFFF"/>
                </a:solidFill>
              </a14:hiddenFill>
            </a:ext>
          </a:extLst>
        </p:spPr>
      </p:pic>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pic>
        <p:nvPicPr>
          <p:cNvPr id="16" name="Graphic 15" descr="Envelope outline">
            <a:extLst>
              <a:ext uri="{FF2B5EF4-FFF2-40B4-BE49-F238E27FC236}">
                <a16:creationId xmlns:a16="http://schemas.microsoft.com/office/drawing/2014/main" id="{EFE9C1E3-5972-447B-8266-AE788E1787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6097" y="3490928"/>
            <a:ext cx="1239082" cy="1167547"/>
          </a:xfrm>
          <a:prstGeom prst="rect">
            <a:avLst/>
          </a:prstGeom>
        </p:spPr>
      </p:pic>
      <p:pic>
        <p:nvPicPr>
          <p:cNvPr id="17" name="Graphic 16" descr="Envelope outline">
            <a:extLst>
              <a:ext uri="{FF2B5EF4-FFF2-40B4-BE49-F238E27FC236}">
                <a16:creationId xmlns:a16="http://schemas.microsoft.com/office/drawing/2014/main" id="{E7BB4ED1-ECD8-D8B3-5A1F-9E43156382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396" y="3681085"/>
            <a:ext cx="1239082" cy="1167547"/>
          </a:xfrm>
          <a:prstGeom prst="rect">
            <a:avLst/>
          </a:prstGeom>
        </p:spPr>
      </p:pic>
      <p:pic>
        <p:nvPicPr>
          <p:cNvPr id="18" name="Graphic 17" descr="Envelope outline">
            <a:extLst>
              <a:ext uri="{FF2B5EF4-FFF2-40B4-BE49-F238E27FC236}">
                <a16:creationId xmlns:a16="http://schemas.microsoft.com/office/drawing/2014/main" id="{79B352B9-E7FC-EB1E-EABB-AE8EF079E1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2831" y="1311175"/>
            <a:ext cx="1239082" cy="1167547"/>
          </a:xfrm>
          <a:prstGeom prst="rect">
            <a:avLst/>
          </a:prstGeom>
        </p:spPr>
      </p:pic>
      <p:sp>
        <p:nvSpPr>
          <p:cNvPr id="19" name="Flowchart: Connector 18">
            <a:extLst>
              <a:ext uri="{FF2B5EF4-FFF2-40B4-BE49-F238E27FC236}">
                <a16:creationId xmlns:a16="http://schemas.microsoft.com/office/drawing/2014/main" id="{0D5B20EA-0CD7-56C9-229C-C7A7EA20549D}"/>
              </a:ext>
            </a:extLst>
          </p:cNvPr>
          <p:cNvSpPr/>
          <p:nvPr/>
        </p:nvSpPr>
        <p:spPr>
          <a:xfrm>
            <a:off x="520861" y="1562582"/>
            <a:ext cx="775504" cy="729205"/>
          </a:xfrm>
          <a:prstGeom prst="flowChartConnector">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0</a:t>
            </a:r>
          </a:p>
        </p:txBody>
      </p:sp>
      <p:sp>
        <p:nvSpPr>
          <p:cNvPr id="3" name="TextBox 2">
            <a:extLst>
              <a:ext uri="{FF2B5EF4-FFF2-40B4-BE49-F238E27FC236}">
                <a16:creationId xmlns:a16="http://schemas.microsoft.com/office/drawing/2014/main" id="{C4BD48C1-61E7-7D08-A1C0-DDB822F2664E}"/>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12</a:t>
            </a:r>
            <a:endParaRPr lang="it-IT"/>
          </a:p>
        </p:txBody>
      </p:sp>
    </p:spTree>
    <p:extLst>
      <p:ext uri="{BB962C8B-B14F-4D97-AF65-F5344CB8AC3E}">
        <p14:creationId xmlns:p14="http://schemas.microsoft.com/office/powerpoint/2010/main" val="3102214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a:extLst>
              <a:ext uri="{FF2B5EF4-FFF2-40B4-BE49-F238E27FC236}">
                <a16:creationId xmlns:a16="http://schemas.microsoft.com/office/drawing/2014/main" id="{D0BE90F9-A351-0945-5D57-F8F636999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62191" y="1875915"/>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A65A360-6F04-DDC4-2258-42A8D75E6A90}"/>
              </a:ext>
            </a:extLst>
          </p:cNvPr>
          <p:cNvCxnSpPr>
            <a:cxnSpLocks/>
          </p:cNvCxnSpPr>
          <p:nvPr/>
        </p:nvCxnSpPr>
        <p:spPr>
          <a:xfrm flipV="1">
            <a:off x="2273369" y="2891118"/>
            <a:ext cx="927031" cy="230026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7" name="Picture 3">
            <a:extLst>
              <a:ext uri="{FF2B5EF4-FFF2-40B4-BE49-F238E27FC236}">
                <a16:creationId xmlns:a16="http://schemas.microsoft.com/office/drawing/2014/main" id="{35EA31AE-0636-337F-1383-322C6816E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767" y="1728350"/>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5F7D10EE-DE58-A71F-9A39-3E2FC8EC95FB}"/>
              </a:ext>
            </a:extLst>
          </p:cNvPr>
          <p:cNvCxnSpPr>
            <a:cxnSpLocks/>
          </p:cNvCxnSpPr>
          <p:nvPr/>
        </p:nvCxnSpPr>
        <p:spPr>
          <a:xfrm flipV="1">
            <a:off x="8030406" y="2786414"/>
            <a:ext cx="1648376" cy="217734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6" name="Picture 3">
            <a:extLst>
              <a:ext uri="{FF2B5EF4-FFF2-40B4-BE49-F238E27FC236}">
                <a16:creationId xmlns:a16="http://schemas.microsoft.com/office/drawing/2014/main" id="{D69105F0-F210-963C-F569-EC5047310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357" y="4071586"/>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CB8399E-B646-F45E-89E0-A5C38BA9EB34}"/>
              </a:ext>
            </a:extLst>
          </p:cNvPr>
          <p:cNvCxnSpPr>
            <a:cxnSpLocks/>
          </p:cNvCxnSpPr>
          <p:nvPr/>
        </p:nvCxnSpPr>
        <p:spPr>
          <a:xfrm flipV="1">
            <a:off x="2192850" y="5115184"/>
            <a:ext cx="4937254" cy="15240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8984915-3C00-8604-BEE3-976841EC8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572" y="4264859"/>
            <a:ext cx="1507293" cy="1700650"/>
          </a:xfrm>
          <a:prstGeom prst="rect">
            <a:avLst/>
          </a:prstGeom>
          <a:noFill/>
          <a:extLst>
            <a:ext uri="{909E8E84-426E-40DD-AFC4-6F175D3DCCD1}">
              <a14:hiddenFill xmlns:a14="http://schemas.microsoft.com/office/drawing/2010/main">
                <a:solidFill>
                  <a:srgbClr val="FFFFFF"/>
                </a:solidFill>
              </a14:hiddenFill>
            </a:ext>
          </a:extLst>
        </p:spPr>
      </p:pic>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pic>
        <p:nvPicPr>
          <p:cNvPr id="17" name="Graphic 16" descr="Envelope outline">
            <a:extLst>
              <a:ext uri="{FF2B5EF4-FFF2-40B4-BE49-F238E27FC236}">
                <a16:creationId xmlns:a16="http://schemas.microsoft.com/office/drawing/2014/main" id="{E7BB4ED1-ECD8-D8B3-5A1F-9E431563828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396" y="3681085"/>
            <a:ext cx="1239082" cy="1167547"/>
          </a:xfrm>
          <a:prstGeom prst="rect">
            <a:avLst/>
          </a:prstGeom>
        </p:spPr>
      </p:pic>
      <p:pic>
        <p:nvPicPr>
          <p:cNvPr id="18" name="Graphic 17" descr="Envelope outline">
            <a:extLst>
              <a:ext uri="{FF2B5EF4-FFF2-40B4-BE49-F238E27FC236}">
                <a16:creationId xmlns:a16="http://schemas.microsoft.com/office/drawing/2014/main" id="{79B352B9-E7FC-EB1E-EABB-AE8EF079E1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902831" y="1311175"/>
            <a:ext cx="1239082" cy="1167547"/>
          </a:xfrm>
          <a:prstGeom prst="rect">
            <a:avLst/>
          </a:prstGeom>
        </p:spPr>
      </p:pic>
      <p:pic>
        <p:nvPicPr>
          <p:cNvPr id="2" name="Graphic 1" descr="Envelope outline">
            <a:extLst>
              <a:ext uri="{FF2B5EF4-FFF2-40B4-BE49-F238E27FC236}">
                <a16:creationId xmlns:a16="http://schemas.microsoft.com/office/drawing/2014/main" id="{C46E5227-4A45-4DDA-0992-4CDF7E62E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0933" y="1162163"/>
            <a:ext cx="1239082" cy="1167547"/>
          </a:xfrm>
          <a:prstGeom prst="rect">
            <a:avLst/>
          </a:prstGeom>
        </p:spPr>
      </p:pic>
      <p:sp>
        <p:nvSpPr>
          <p:cNvPr id="3" name="TextBox 2">
            <a:extLst>
              <a:ext uri="{FF2B5EF4-FFF2-40B4-BE49-F238E27FC236}">
                <a16:creationId xmlns:a16="http://schemas.microsoft.com/office/drawing/2014/main" id="{DF8CD809-BD07-7EDB-BE32-C914B7DFF859}"/>
              </a:ext>
            </a:extLst>
          </p:cNvPr>
          <p:cNvSpPr txBox="1"/>
          <p:nvPr/>
        </p:nvSpPr>
        <p:spPr>
          <a:xfrm>
            <a:off x="174193" y="4042886"/>
            <a:ext cx="93199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Unsent</a:t>
            </a:r>
          </a:p>
        </p:txBody>
      </p:sp>
      <p:sp>
        <p:nvSpPr>
          <p:cNvPr id="8" name="TextBox 7">
            <a:extLst>
              <a:ext uri="{FF2B5EF4-FFF2-40B4-BE49-F238E27FC236}">
                <a16:creationId xmlns:a16="http://schemas.microsoft.com/office/drawing/2014/main" id="{5D2DD461-6E91-C030-B8A1-C04D66A26372}"/>
              </a:ext>
            </a:extLst>
          </p:cNvPr>
          <p:cNvSpPr txBox="1"/>
          <p:nvPr/>
        </p:nvSpPr>
        <p:spPr>
          <a:xfrm>
            <a:off x="2092163" y="1678405"/>
            <a:ext cx="93199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Unsent</a:t>
            </a:r>
          </a:p>
        </p:txBody>
      </p:sp>
      <p:sp>
        <p:nvSpPr>
          <p:cNvPr id="9" name="TextBox 8">
            <a:extLst>
              <a:ext uri="{FF2B5EF4-FFF2-40B4-BE49-F238E27FC236}">
                <a16:creationId xmlns:a16="http://schemas.microsoft.com/office/drawing/2014/main" id="{63E57AEC-64D7-0BCC-5D91-4D5243AB8990}"/>
              </a:ext>
            </a:extLst>
          </p:cNvPr>
          <p:cNvSpPr txBox="1"/>
          <p:nvPr/>
        </p:nvSpPr>
        <p:spPr>
          <a:xfrm>
            <a:off x="10504046" y="1543684"/>
            <a:ext cx="88392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Sent</a:t>
            </a:r>
          </a:p>
        </p:txBody>
      </p:sp>
      <p:sp>
        <p:nvSpPr>
          <p:cNvPr id="10" name="Flowchart: Connector 9">
            <a:extLst>
              <a:ext uri="{FF2B5EF4-FFF2-40B4-BE49-F238E27FC236}">
                <a16:creationId xmlns:a16="http://schemas.microsoft.com/office/drawing/2014/main" id="{9E707E90-4E07-C712-7F5B-3D44F6B1315A}"/>
              </a:ext>
            </a:extLst>
          </p:cNvPr>
          <p:cNvSpPr/>
          <p:nvPr/>
        </p:nvSpPr>
        <p:spPr>
          <a:xfrm>
            <a:off x="520861" y="1562582"/>
            <a:ext cx="775504" cy="729205"/>
          </a:xfrm>
          <a:prstGeom prst="flowChartConnector">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1</a:t>
            </a:r>
          </a:p>
        </p:txBody>
      </p:sp>
      <p:sp>
        <p:nvSpPr>
          <p:cNvPr id="12" name="TextBox 2">
            <a:extLst>
              <a:ext uri="{FF2B5EF4-FFF2-40B4-BE49-F238E27FC236}">
                <a16:creationId xmlns:a16="http://schemas.microsoft.com/office/drawing/2014/main" id="{BDCA101F-2365-590A-5F21-1F748CD07016}"/>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13</a:t>
            </a:r>
            <a:endParaRPr lang="it-IT"/>
          </a:p>
        </p:txBody>
      </p:sp>
    </p:spTree>
    <p:extLst>
      <p:ext uri="{BB962C8B-B14F-4D97-AF65-F5344CB8AC3E}">
        <p14:creationId xmlns:p14="http://schemas.microsoft.com/office/powerpoint/2010/main" val="36588761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8A0E69A8-EE26-F58A-A6B9-BC694C556CA5}"/>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17" name="TextBox 16">
            <a:extLst>
              <a:ext uri="{FF2B5EF4-FFF2-40B4-BE49-F238E27FC236}">
                <a16:creationId xmlns:a16="http://schemas.microsoft.com/office/drawing/2014/main" id="{57119EC5-1E47-CDA9-0426-48F4F7A10030}"/>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sp>
        <p:nvSpPr>
          <p:cNvPr id="20" name="CasellaDiTesto 4">
            <a:extLst>
              <a:ext uri="{FF2B5EF4-FFF2-40B4-BE49-F238E27FC236}">
                <a16:creationId xmlns:a16="http://schemas.microsoft.com/office/drawing/2014/main" id="{7EDF040E-C521-4ECA-780C-4E58791F9D7C}"/>
              </a:ext>
            </a:extLst>
          </p:cNvPr>
          <p:cNvSpPr txBox="1"/>
          <p:nvPr/>
        </p:nvSpPr>
        <p:spPr>
          <a:xfrm>
            <a:off x="250280" y="2347188"/>
            <a:ext cx="12886600" cy="1200329"/>
          </a:xfrm>
          <a:prstGeom prst="rect">
            <a:avLst/>
          </a:prstGeom>
          <a:noFill/>
        </p:spPr>
        <p:txBody>
          <a:bodyPr wrap="square" lIns="91440" tIns="45720" rIns="91440" bIns="45720" rtlCol="0" anchor="t">
            <a:spAutoFit/>
          </a:bodyPr>
          <a:lstStyle/>
          <a:p>
            <a:r>
              <a:rPr lang="en-US" sz="1800" b="1">
                <a:solidFill>
                  <a:srgbClr val="4AC681"/>
                </a:solidFill>
                <a:latin typeface="Consolas" panose="020B0609020204030204" pitchFamily="49" charset="0"/>
              </a:rPr>
              <a:t>// All th</a:t>
            </a:r>
            <a:r>
              <a:rPr lang="en-US" b="1">
                <a:solidFill>
                  <a:srgbClr val="4AC681"/>
                </a:solidFill>
                <a:latin typeface="Consolas" panose="020B0609020204030204" pitchFamily="49" charset="0"/>
              </a:rPr>
              <a:t>e messages are sent</a:t>
            </a:r>
            <a:endParaRPr lang="en-US" sz="1800" b="1">
              <a:solidFill>
                <a:srgbClr val="4AC681"/>
              </a:solidFill>
              <a:latin typeface="Consolas" panose="020B0609020204030204" pitchFamily="49" charset="0"/>
            </a:endParaRPr>
          </a:p>
          <a:p>
            <a:r>
              <a:rPr lang="en-US" sz="1800" b="1">
                <a:solidFill>
                  <a:srgbClr val="2A28A9"/>
                </a:solidFill>
                <a:latin typeface="Consolas" panose="020B0609020204030204" pitchFamily="49" charset="0"/>
              </a:rPr>
              <a:t>fact</a:t>
            </a:r>
            <a:r>
              <a:rPr lang="en-US" sz="1800" b="1">
                <a:latin typeface="Consolas" panose="020B0609020204030204" pitchFamily="49" charset="0"/>
              </a:rPr>
              <a:t> </a:t>
            </a:r>
            <a:r>
              <a:rPr lang="en-US" sz="1800" b="1" err="1">
                <a:latin typeface="Consolas" panose="020B0609020204030204" pitchFamily="49" charset="0"/>
              </a:rPr>
              <a:t>SendingOrNot</a:t>
            </a:r>
            <a:r>
              <a:rPr lang="en-US" sz="1800" b="1">
                <a:latin typeface="Consolas" panose="020B0609020204030204" pitchFamily="49" charset="0"/>
              </a:rPr>
              <a:t> {</a:t>
            </a:r>
          </a:p>
          <a:p>
            <a:r>
              <a:rPr lang="en-US" sz="1800" b="1">
                <a:solidFill>
                  <a:srgbClr val="2A28A9"/>
                </a:solidFill>
                <a:latin typeface="Consolas" panose="020B0609020204030204" pitchFamily="49" charset="0"/>
              </a:rPr>
              <a:t>	all</a:t>
            </a:r>
            <a:r>
              <a:rPr lang="en-US" sz="1800" b="1">
                <a:latin typeface="Consolas" panose="020B0609020204030204" pitchFamily="49" charset="0"/>
              </a:rPr>
              <a:t> m: Message | </a:t>
            </a:r>
            <a:r>
              <a:rPr lang="en-US" sz="1800" b="1">
                <a:solidFill>
                  <a:srgbClr val="2A28A9"/>
                </a:solidFill>
                <a:latin typeface="Consolas" panose="020B0609020204030204" pitchFamily="49" charset="0"/>
              </a:rPr>
              <a:t>always</a:t>
            </a:r>
            <a:r>
              <a:rPr lang="en-US" sz="1800" b="1">
                <a:latin typeface="Consolas" panose="020B0609020204030204" pitchFamily="49" charset="0"/>
              </a:rPr>
              <a:t> (sent [m] </a:t>
            </a:r>
            <a:r>
              <a:rPr lang="en-US" sz="1800" b="1">
                <a:solidFill>
                  <a:srgbClr val="2A28A9"/>
                </a:solidFill>
                <a:latin typeface="Consolas" panose="020B0609020204030204" pitchFamily="49" charset="0"/>
              </a:rPr>
              <a:t>or </a:t>
            </a:r>
            <a:r>
              <a:rPr lang="en-US" sz="1800" b="1">
                <a:latin typeface="Consolas" panose="020B0609020204030204" pitchFamily="49" charset="0"/>
              </a:rPr>
              <a:t>unsent [m])</a:t>
            </a:r>
          </a:p>
          <a:p>
            <a:r>
              <a:rPr lang="en-US" sz="1800" b="1">
                <a:latin typeface="Consolas" panose="020B0609020204030204" pitchFamily="49" charset="0"/>
              </a:rPr>
              <a:t>}</a:t>
            </a:r>
          </a:p>
        </p:txBody>
      </p:sp>
      <p:sp>
        <p:nvSpPr>
          <p:cNvPr id="14" name="TextBox 13">
            <a:extLst>
              <a:ext uri="{FF2B5EF4-FFF2-40B4-BE49-F238E27FC236}">
                <a16:creationId xmlns:a16="http://schemas.microsoft.com/office/drawing/2014/main" id="{472F21E8-69C8-9F07-2A17-4B01FCC44B1A}"/>
              </a:ext>
            </a:extLst>
          </p:cNvPr>
          <p:cNvSpPr txBox="1"/>
          <p:nvPr/>
        </p:nvSpPr>
        <p:spPr>
          <a:xfrm>
            <a:off x="250280" y="4081180"/>
            <a:ext cx="11941720" cy="1569660"/>
          </a:xfrm>
          <a:prstGeom prst="rect">
            <a:avLst/>
          </a:prstGeom>
          <a:noFill/>
        </p:spPr>
        <p:txBody>
          <a:bodyPr wrap="square">
            <a:spAutoFit/>
          </a:bodyPr>
          <a:lstStyle/>
          <a:p>
            <a:r>
              <a:rPr lang="it-IT" sz="3200" b="1">
                <a:solidFill>
                  <a:srgbClr val="728FA5"/>
                </a:solidFill>
                <a:latin typeface="Arial"/>
                <a:ea typeface="+mn-lt"/>
                <a:cs typeface="+mn-lt"/>
              </a:rPr>
              <a:t>FULLY DETERMINING </a:t>
            </a:r>
            <a:r>
              <a:rPr lang="it-IT" sz="3200">
                <a:latin typeface="Arial"/>
                <a:ea typeface="+mn-lt"/>
                <a:cs typeface="+mn-lt"/>
              </a:rPr>
              <a:t>the state:</a:t>
            </a:r>
          </a:p>
          <a:p>
            <a:pPr marL="342900" indent="-342900">
              <a:buFont typeface="Wingdings" panose="05000000000000000000" pitchFamily="2" charset="2"/>
              <a:buChar char="Ø"/>
            </a:pPr>
            <a:r>
              <a:rPr lang="it-IT" sz="3200">
                <a:latin typeface="Arial"/>
                <a:ea typeface="+mn-lt"/>
                <a:cs typeface="+mn-lt"/>
              </a:rPr>
              <a:t>Make explicit </a:t>
            </a:r>
            <a:r>
              <a:rPr lang="it-IT" sz="3200" b="1" err="1">
                <a:latin typeface="Arial"/>
                <a:ea typeface="+mn-lt"/>
                <a:cs typeface="+mn-lt"/>
              </a:rPr>
              <a:t>what</a:t>
            </a:r>
            <a:r>
              <a:rPr lang="it-IT" sz="3200" b="1">
                <a:latin typeface="Arial"/>
                <a:ea typeface="+mn-lt"/>
                <a:cs typeface="+mn-lt"/>
              </a:rPr>
              <a:t> </a:t>
            </a:r>
            <a:r>
              <a:rPr lang="it-IT" sz="3200" b="1" err="1">
                <a:latin typeface="Arial"/>
                <a:ea typeface="+mn-lt"/>
                <a:cs typeface="+mn-lt"/>
              </a:rPr>
              <a:t>changes</a:t>
            </a:r>
            <a:r>
              <a:rPr lang="it-IT" sz="3200" b="1">
                <a:latin typeface="Arial"/>
                <a:ea typeface="+mn-lt"/>
                <a:cs typeface="+mn-lt"/>
              </a:rPr>
              <a:t> </a:t>
            </a:r>
            <a:r>
              <a:rPr lang="it-IT" sz="3200" err="1">
                <a:latin typeface="Arial"/>
                <a:ea typeface="+mn-lt"/>
                <a:cs typeface="+mn-lt"/>
              </a:rPr>
              <a:t>during</a:t>
            </a:r>
            <a:r>
              <a:rPr lang="it-IT" sz="3200">
                <a:latin typeface="Arial"/>
                <a:ea typeface="+mn-lt"/>
                <a:cs typeface="+mn-lt"/>
              </a:rPr>
              <a:t> the state </a:t>
            </a:r>
            <a:r>
              <a:rPr lang="it-IT" sz="3200" err="1">
                <a:latin typeface="Arial"/>
                <a:ea typeface="+mn-lt"/>
                <a:cs typeface="+mn-lt"/>
              </a:rPr>
              <a:t>transition</a:t>
            </a:r>
            <a:r>
              <a:rPr lang="it-IT" sz="3200">
                <a:latin typeface="Arial"/>
                <a:ea typeface="+mn-lt"/>
                <a:cs typeface="+mn-lt"/>
              </a:rPr>
              <a:t>: </a:t>
            </a:r>
            <a:r>
              <a:rPr lang="it-IT" sz="3200" err="1">
                <a:latin typeface="Arial"/>
                <a:ea typeface="+mn-lt"/>
                <a:cs typeface="+mn-lt"/>
              </a:rPr>
              <a:t>sent</a:t>
            </a:r>
            <a:r>
              <a:rPr lang="it-IT" sz="3200">
                <a:latin typeface="Arial"/>
                <a:ea typeface="+mn-lt"/>
                <a:cs typeface="+mn-lt"/>
              </a:rPr>
              <a:t>[m]</a:t>
            </a:r>
          </a:p>
          <a:p>
            <a:pPr marL="342900" indent="-342900">
              <a:buFont typeface="Wingdings" panose="05000000000000000000" pitchFamily="2" charset="2"/>
              <a:buChar char="Ø"/>
            </a:pPr>
            <a:r>
              <a:rPr lang="it-IT" sz="3200">
                <a:latin typeface="Arial"/>
                <a:ea typeface="+mn-lt"/>
                <a:cs typeface="+mn-lt"/>
              </a:rPr>
              <a:t>Make explicit </a:t>
            </a:r>
            <a:r>
              <a:rPr lang="it-IT" sz="3200" err="1">
                <a:latin typeface="Arial"/>
                <a:ea typeface="+mn-lt"/>
                <a:cs typeface="+mn-lt"/>
              </a:rPr>
              <a:t>also</a:t>
            </a:r>
            <a:r>
              <a:rPr lang="it-IT" sz="3200">
                <a:latin typeface="Arial"/>
                <a:ea typeface="+mn-lt"/>
                <a:cs typeface="+mn-lt"/>
              </a:rPr>
              <a:t> </a:t>
            </a:r>
            <a:r>
              <a:rPr lang="it-IT" sz="3200" b="1" err="1">
                <a:latin typeface="Arial"/>
                <a:ea typeface="+mn-lt"/>
                <a:cs typeface="+mn-lt"/>
              </a:rPr>
              <a:t>what</a:t>
            </a:r>
            <a:r>
              <a:rPr lang="it-IT" sz="3200" b="1">
                <a:latin typeface="Arial"/>
                <a:ea typeface="+mn-lt"/>
                <a:cs typeface="+mn-lt"/>
              </a:rPr>
              <a:t> </a:t>
            </a:r>
            <a:r>
              <a:rPr lang="it-IT" sz="3200" b="1" err="1">
                <a:latin typeface="Arial"/>
                <a:ea typeface="+mn-lt"/>
                <a:cs typeface="+mn-lt"/>
              </a:rPr>
              <a:t>does</a:t>
            </a:r>
            <a:r>
              <a:rPr lang="it-IT" sz="3200" b="1">
                <a:latin typeface="Arial"/>
                <a:ea typeface="+mn-lt"/>
                <a:cs typeface="+mn-lt"/>
              </a:rPr>
              <a:t> </a:t>
            </a:r>
            <a:r>
              <a:rPr lang="it-IT" sz="3200" b="1" err="1">
                <a:latin typeface="Arial"/>
                <a:ea typeface="+mn-lt"/>
                <a:cs typeface="+mn-lt"/>
              </a:rPr>
              <a:t>not</a:t>
            </a:r>
            <a:r>
              <a:rPr lang="it-IT" sz="3200" b="1">
                <a:latin typeface="Arial"/>
                <a:ea typeface="+mn-lt"/>
                <a:cs typeface="+mn-lt"/>
              </a:rPr>
              <a:t> </a:t>
            </a:r>
            <a:r>
              <a:rPr lang="it-IT" sz="3200" b="1" err="1">
                <a:latin typeface="Arial"/>
                <a:ea typeface="+mn-lt"/>
                <a:cs typeface="+mn-lt"/>
              </a:rPr>
              <a:t>change</a:t>
            </a:r>
            <a:r>
              <a:rPr lang="it-IT" sz="3200" b="1">
                <a:latin typeface="Arial"/>
                <a:ea typeface="+mn-lt"/>
                <a:cs typeface="+mn-lt"/>
              </a:rPr>
              <a:t>: </a:t>
            </a:r>
            <a:r>
              <a:rPr lang="it-IT" sz="3200" err="1">
                <a:latin typeface="Arial"/>
                <a:ea typeface="+mn-lt"/>
                <a:cs typeface="+mn-lt"/>
              </a:rPr>
              <a:t>unsent</a:t>
            </a:r>
            <a:r>
              <a:rPr lang="it-IT" sz="3200">
                <a:latin typeface="Arial"/>
                <a:ea typeface="+mn-lt"/>
                <a:cs typeface="+mn-lt"/>
              </a:rPr>
              <a:t>[m]</a:t>
            </a:r>
            <a:endParaRPr lang="en-US" sz="3200" b="1"/>
          </a:p>
        </p:txBody>
      </p:sp>
      <p:sp>
        <p:nvSpPr>
          <p:cNvPr id="2" name="TextBox 1">
            <a:extLst>
              <a:ext uri="{FF2B5EF4-FFF2-40B4-BE49-F238E27FC236}">
                <a16:creationId xmlns:a16="http://schemas.microsoft.com/office/drawing/2014/main" id="{D3F4E708-8C16-78D8-2D05-5C6D2069E72E}"/>
              </a:ext>
            </a:extLst>
          </p:cNvPr>
          <p:cNvSpPr txBox="1"/>
          <p:nvPr/>
        </p:nvSpPr>
        <p:spPr>
          <a:xfrm>
            <a:off x="265298" y="1706885"/>
            <a:ext cx="9264780" cy="584775"/>
          </a:xfrm>
          <a:prstGeom prst="rect">
            <a:avLst/>
          </a:prstGeom>
          <a:noFill/>
        </p:spPr>
        <p:txBody>
          <a:bodyPr wrap="square">
            <a:spAutoFit/>
          </a:bodyPr>
          <a:lstStyle/>
          <a:p>
            <a:r>
              <a:rPr lang="it-IT" sz="3200" err="1">
                <a:latin typeface="Arial"/>
                <a:ea typeface="+mn-lt"/>
                <a:cs typeface="+mn-lt"/>
              </a:rPr>
              <a:t>Let’s</a:t>
            </a:r>
            <a:r>
              <a:rPr lang="it-IT" sz="3200">
                <a:latin typeface="Arial"/>
                <a:ea typeface="+mn-lt"/>
                <a:cs typeface="+mn-lt"/>
              </a:rPr>
              <a:t> </a:t>
            </a:r>
            <a:r>
              <a:rPr lang="it-IT" sz="3200" err="1">
                <a:latin typeface="Arial"/>
                <a:ea typeface="+mn-lt"/>
                <a:cs typeface="+mn-lt"/>
              </a:rPr>
              <a:t>send</a:t>
            </a:r>
            <a:r>
              <a:rPr lang="it-IT" sz="3200">
                <a:latin typeface="Arial"/>
                <a:ea typeface="+mn-lt"/>
                <a:cs typeface="+mn-lt"/>
              </a:rPr>
              <a:t> multiple </a:t>
            </a:r>
            <a:r>
              <a:rPr lang="it-IT" sz="3200" err="1">
                <a:latin typeface="Arial"/>
                <a:ea typeface="+mn-lt"/>
                <a:cs typeface="+mn-lt"/>
              </a:rPr>
              <a:t>messages</a:t>
            </a:r>
            <a:r>
              <a:rPr lang="it-IT" sz="3200">
                <a:latin typeface="Arial"/>
                <a:ea typeface="+mn-lt"/>
                <a:cs typeface="+mn-lt"/>
              </a:rPr>
              <a:t> </a:t>
            </a:r>
            <a:r>
              <a:rPr lang="it-IT" sz="3200" err="1">
                <a:latin typeface="Arial"/>
                <a:ea typeface="+mn-lt"/>
                <a:cs typeface="+mn-lt"/>
              </a:rPr>
              <a:t>simultaneously</a:t>
            </a:r>
            <a:r>
              <a:rPr lang="it-IT" sz="3200">
                <a:latin typeface="Arial"/>
                <a:ea typeface="+mn-lt"/>
                <a:cs typeface="+mn-lt"/>
              </a:rPr>
              <a:t>:</a:t>
            </a:r>
            <a:endParaRPr lang="en-US" sz="3200"/>
          </a:p>
        </p:txBody>
      </p:sp>
      <p:sp>
        <p:nvSpPr>
          <p:cNvPr id="4" name="TextBox 2">
            <a:extLst>
              <a:ext uri="{FF2B5EF4-FFF2-40B4-BE49-F238E27FC236}">
                <a16:creationId xmlns:a16="http://schemas.microsoft.com/office/drawing/2014/main" id="{A1B97BCC-0296-2D19-56B2-0523B42A78C3}"/>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14</a:t>
            </a:r>
            <a:endParaRPr lang="it-IT"/>
          </a:p>
        </p:txBody>
      </p:sp>
    </p:spTree>
    <p:extLst>
      <p:ext uri="{BB962C8B-B14F-4D97-AF65-F5344CB8AC3E}">
        <p14:creationId xmlns:p14="http://schemas.microsoft.com/office/powerpoint/2010/main" val="412885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pic>
        <p:nvPicPr>
          <p:cNvPr id="3" name="Picture 2" descr="Graphical user interface, application, Teams&#10;&#10;Description automatically generated">
            <a:extLst>
              <a:ext uri="{FF2B5EF4-FFF2-40B4-BE49-F238E27FC236}">
                <a16:creationId xmlns:a16="http://schemas.microsoft.com/office/drawing/2014/main" id="{01573C15-A3EB-D7C0-2C45-A516AC44A5BD}"/>
              </a:ext>
            </a:extLst>
          </p:cNvPr>
          <p:cNvPicPr>
            <a:picLocks noChangeAspect="1"/>
          </p:cNvPicPr>
          <p:nvPr/>
        </p:nvPicPr>
        <p:blipFill>
          <a:blip r:embed="rId3"/>
          <a:stretch>
            <a:fillRect/>
          </a:stretch>
        </p:blipFill>
        <p:spPr>
          <a:xfrm>
            <a:off x="0" y="1266009"/>
            <a:ext cx="12192000" cy="4293593"/>
          </a:xfrm>
          <a:prstGeom prst="rect">
            <a:avLst/>
          </a:prstGeom>
        </p:spPr>
      </p:pic>
      <p:sp>
        <p:nvSpPr>
          <p:cNvPr id="2" name="CasellaDiTesto 1">
            <a:extLst>
              <a:ext uri="{FF2B5EF4-FFF2-40B4-BE49-F238E27FC236}">
                <a16:creationId xmlns:a16="http://schemas.microsoft.com/office/drawing/2014/main" id="{2191FED0-96A8-0F29-F4BD-A3DA22389663}"/>
              </a:ext>
            </a:extLst>
          </p:cNvPr>
          <p:cNvSpPr txBox="1"/>
          <p:nvPr/>
        </p:nvSpPr>
        <p:spPr>
          <a:xfrm>
            <a:off x="11722000" y="0"/>
            <a:ext cx="184731" cy="707886"/>
          </a:xfrm>
          <a:prstGeom prst="rect">
            <a:avLst/>
          </a:prstGeom>
          <a:noFill/>
        </p:spPr>
        <p:txBody>
          <a:bodyPr wrap="none" rtlCol="0">
            <a:spAutoFit/>
          </a:bodyPr>
          <a:lstStyle/>
          <a:p>
            <a:endParaRPr lang="it-IT" sz="2000" b="1">
              <a:solidFill>
                <a:schemeClr val="bg1"/>
              </a:solidFill>
              <a:latin typeface="Arial" panose="020B0604020202020204" pitchFamily="34" charset="0"/>
              <a:cs typeface="Arial" panose="020B0604020202020204" pitchFamily="34" charset="0"/>
            </a:endParaRPr>
          </a:p>
          <a:p>
            <a:endParaRPr lang="it-IT" sz="2000" b="1">
              <a:solidFill>
                <a:schemeClr val="bg1"/>
              </a:solidFill>
              <a:latin typeface="Arial" panose="020B0604020202020204" pitchFamily="34" charset="0"/>
              <a:cs typeface="Arial" panose="020B0604020202020204" pitchFamily="34" charset="0"/>
            </a:endParaRPr>
          </a:p>
        </p:txBody>
      </p:sp>
      <p:sp>
        <p:nvSpPr>
          <p:cNvPr id="4" name="TextBox 2">
            <a:extLst>
              <a:ext uri="{FF2B5EF4-FFF2-40B4-BE49-F238E27FC236}">
                <a16:creationId xmlns:a16="http://schemas.microsoft.com/office/drawing/2014/main" id="{61732A4C-33F7-154A-A590-1CDCEF5E545C}"/>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15</a:t>
            </a:r>
            <a:endParaRPr lang="it-IT"/>
          </a:p>
        </p:txBody>
      </p:sp>
      <p:sp>
        <p:nvSpPr>
          <p:cNvPr id="5" name="TextBox 10">
            <a:extLst>
              <a:ext uri="{FF2B5EF4-FFF2-40B4-BE49-F238E27FC236}">
                <a16:creationId xmlns:a16="http://schemas.microsoft.com/office/drawing/2014/main" id="{CC0AE480-EBC7-B370-1DA4-A0603932D46B}"/>
              </a:ext>
            </a:extLst>
          </p:cNvPr>
          <p:cNvSpPr txBox="1"/>
          <p:nvPr/>
        </p:nvSpPr>
        <p:spPr>
          <a:xfrm>
            <a:off x="250280" y="5474249"/>
            <a:ext cx="8335825" cy="523220"/>
          </a:xfrm>
          <a:prstGeom prst="rect">
            <a:avLst/>
          </a:prstGeom>
          <a:noFill/>
        </p:spPr>
        <p:txBody>
          <a:bodyPr wrap="square">
            <a:spAutoFit/>
          </a:bodyPr>
          <a:lstStyle/>
          <a:p>
            <a:r>
              <a:rPr lang="da-DK" sz="2800" b="1">
                <a:solidFill>
                  <a:srgbClr val="2A28A9"/>
                </a:solidFill>
                <a:latin typeface="Consolas" panose="020B0609020204030204" pitchFamily="49" charset="0"/>
              </a:rPr>
              <a:t>run </a:t>
            </a:r>
            <a:r>
              <a:rPr lang="da-DK" sz="2800" b="1">
                <a:latin typeface="Consolas" panose="020B0609020204030204" pitchFamily="49" charset="0"/>
              </a:rPr>
              <a:t>{ #Message = </a:t>
            </a:r>
            <a:r>
              <a:rPr lang="da-DK" sz="2800" b="1">
                <a:solidFill>
                  <a:srgbClr val="C00000"/>
                </a:solidFill>
                <a:latin typeface="Consolas" panose="020B0609020204030204" pitchFamily="49" charset="0"/>
              </a:rPr>
              <a:t>3 </a:t>
            </a:r>
            <a:r>
              <a:rPr lang="da-DK" sz="2800" b="1">
                <a:latin typeface="Consolas" panose="020B0609020204030204" pitchFamily="49" charset="0"/>
              </a:rPr>
              <a:t>} </a:t>
            </a:r>
            <a:r>
              <a:rPr lang="da-DK" sz="2800" b="1">
                <a:solidFill>
                  <a:srgbClr val="2A28A9"/>
                </a:solidFill>
                <a:latin typeface="Consolas" panose="020B0609020204030204" pitchFamily="49" charset="0"/>
              </a:rPr>
              <a:t>for</a:t>
            </a:r>
            <a:r>
              <a:rPr lang="da-DK" sz="2800" b="1">
                <a:latin typeface="Consolas" panose="020B0609020204030204" pitchFamily="49" charset="0"/>
              </a:rPr>
              <a:t> </a:t>
            </a:r>
            <a:r>
              <a:rPr lang="da-DK" sz="2800" b="1">
                <a:solidFill>
                  <a:srgbClr val="C00000"/>
                </a:solidFill>
                <a:latin typeface="Consolas" panose="020B0609020204030204" pitchFamily="49" charset="0"/>
              </a:rPr>
              <a:t>6</a:t>
            </a:r>
            <a:endParaRPr lang="en-US" sz="2800" b="1">
              <a:solidFill>
                <a:srgbClr val="C00000"/>
              </a:solidFill>
              <a:latin typeface="Consolas" panose="020B0609020204030204" pitchFamily="49" charset="0"/>
            </a:endParaRPr>
          </a:p>
        </p:txBody>
      </p:sp>
    </p:spTree>
    <p:extLst>
      <p:ext uri="{BB962C8B-B14F-4D97-AF65-F5344CB8AC3E}">
        <p14:creationId xmlns:p14="http://schemas.microsoft.com/office/powerpoint/2010/main" val="3285576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pic>
        <p:nvPicPr>
          <p:cNvPr id="4" name="Picture 3" descr="Graphical user interface, application, Teams&#10;&#10;Description automatically generated">
            <a:extLst>
              <a:ext uri="{FF2B5EF4-FFF2-40B4-BE49-F238E27FC236}">
                <a16:creationId xmlns:a16="http://schemas.microsoft.com/office/drawing/2014/main" id="{9D2F1B8F-059B-61B4-9C63-B0D2C889A1CB}"/>
              </a:ext>
            </a:extLst>
          </p:cNvPr>
          <p:cNvPicPr>
            <a:picLocks noChangeAspect="1"/>
          </p:cNvPicPr>
          <p:nvPr/>
        </p:nvPicPr>
        <p:blipFill>
          <a:blip r:embed="rId3"/>
          <a:stretch>
            <a:fillRect/>
          </a:stretch>
        </p:blipFill>
        <p:spPr>
          <a:xfrm>
            <a:off x="0" y="1266009"/>
            <a:ext cx="12192000" cy="4224506"/>
          </a:xfrm>
          <a:prstGeom prst="rect">
            <a:avLst/>
          </a:prstGeom>
        </p:spPr>
      </p:pic>
      <p:sp>
        <p:nvSpPr>
          <p:cNvPr id="2" name="TextBox 2">
            <a:extLst>
              <a:ext uri="{FF2B5EF4-FFF2-40B4-BE49-F238E27FC236}">
                <a16:creationId xmlns:a16="http://schemas.microsoft.com/office/drawing/2014/main" id="{95C3E1FF-FBEE-E670-83E8-FCBDA9C43F3F}"/>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16</a:t>
            </a:r>
            <a:endParaRPr lang="it-IT"/>
          </a:p>
        </p:txBody>
      </p:sp>
      <p:sp>
        <p:nvSpPr>
          <p:cNvPr id="5" name="TextBox 10">
            <a:extLst>
              <a:ext uri="{FF2B5EF4-FFF2-40B4-BE49-F238E27FC236}">
                <a16:creationId xmlns:a16="http://schemas.microsoft.com/office/drawing/2014/main" id="{92F8D88B-DEE9-BCB1-C5A9-C5F2CA59A36F}"/>
              </a:ext>
            </a:extLst>
          </p:cNvPr>
          <p:cNvSpPr txBox="1"/>
          <p:nvPr/>
        </p:nvSpPr>
        <p:spPr>
          <a:xfrm>
            <a:off x="250280" y="5474249"/>
            <a:ext cx="8335825" cy="523220"/>
          </a:xfrm>
          <a:prstGeom prst="rect">
            <a:avLst/>
          </a:prstGeom>
          <a:noFill/>
        </p:spPr>
        <p:txBody>
          <a:bodyPr wrap="square">
            <a:spAutoFit/>
          </a:bodyPr>
          <a:lstStyle/>
          <a:p>
            <a:r>
              <a:rPr lang="da-DK" sz="2800" b="1">
                <a:solidFill>
                  <a:srgbClr val="2A28A9"/>
                </a:solidFill>
                <a:latin typeface="Consolas" panose="020B0609020204030204" pitchFamily="49" charset="0"/>
              </a:rPr>
              <a:t>run </a:t>
            </a:r>
            <a:r>
              <a:rPr lang="da-DK" sz="2800" b="1">
                <a:latin typeface="Consolas" panose="020B0609020204030204" pitchFamily="49" charset="0"/>
              </a:rPr>
              <a:t>{ #Message = </a:t>
            </a:r>
            <a:r>
              <a:rPr lang="da-DK" sz="2800" b="1">
                <a:solidFill>
                  <a:srgbClr val="C00000"/>
                </a:solidFill>
                <a:latin typeface="Consolas" panose="020B0609020204030204" pitchFamily="49" charset="0"/>
              </a:rPr>
              <a:t>3 </a:t>
            </a:r>
            <a:r>
              <a:rPr lang="da-DK" sz="2800" b="1">
                <a:latin typeface="Consolas" panose="020B0609020204030204" pitchFamily="49" charset="0"/>
              </a:rPr>
              <a:t>} </a:t>
            </a:r>
            <a:r>
              <a:rPr lang="da-DK" sz="2800" b="1">
                <a:solidFill>
                  <a:srgbClr val="2A28A9"/>
                </a:solidFill>
                <a:latin typeface="Consolas" panose="020B0609020204030204" pitchFamily="49" charset="0"/>
              </a:rPr>
              <a:t>for</a:t>
            </a:r>
            <a:r>
              <a:rPr lang="da-DK" sz="2800" b="1">
                <a:latin typeface="Consolas" panose="020B0609020204030204" pitchFamily="49" charset="0"/>
              </a:rPr>
              <a:t> </a:t>
            </a:r>
            <a:r>
              <a:rPr lang="da-DK" sz="2800" b="1">
                <a:solidFill>
                  <a:srgbClr val="C00000"/>
                </a:solidFill>
                <a:latin typeface="Consolas" panose="020B0609020204030204" pitchFamily="49" charset="0"/>
              </a:rPr>
              <a:t>6</a:t>
            </a:r>
            <a:endParaRPr lang="en-US" sz="2800" b="1">
              <a:solidFill>
                <a:srgbClr val="C00000"/>
              </a:solidFill>
              <a:latin typeface="Consolas" panose="020B0609020204030204" pitchFamily="49" charset="0"/>
            </a:endParaRPr>
          </a:p>
        </p:txBody>
      </p:sp>
    </p:spTree>
    <p:extLst>
      <p:ext uri="{BB962C8B-B14F-4D97-AF65-F5344CB8AC3E}">
        <p14:creationId xmlns:p14="http://schemas.microsoft.com/office/powerpoint/2010/main" val="12158346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35EA31AE-0636-337F-1383-322C6816E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41" y="3458799"/>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5F7D10EE-DE58-A71F-9A39-3E2FC8EC95FB}"/>
              </a:ext>
            </a:extLst>
          </p:cNvPr>
          <p:cNvCxnSpPr>
            <a:cxnSpLocks/>
          </p:cNvCxnSpPr>
          <p:nvPr/>
        </p:nvCxnSpPr>
        <p:spPr>
          <a:xfrm flipV="1">
            <a:off x="6062090" y="4431538"/>
            <a:ext cx="2374610" cy="79459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6" name="Picture 3">
            <a:extLst>
              <a:ext uri="{FF2B5EF4-FFF2-40B4-BE49-F238E27FC236}">
                <a16:creationId xmlns:a16="http://schemas.microsoft.com/office/drawing/2014/main" id="{D69105F0-F210-963C-F569-EC5047310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907" y="4431538"/>
            <a:ext cx="1507293" cy="1700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D0BE90F9-A351-0945-5D57-F8F636999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192" y="2137098"/>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A65A360-6F04-DDC4-2258-42A8D75E6A90}"/>
              </a:ext>
            </a:extLst>
          </p:cNvPr>
          <p:cNvCxnSpPr>
            <a:cxnSpLocks/>
          </p:cNvCxnSpPr>
          <p:nvPr/>
        </p:nvCxnSpPr>
        <p:spPr>
          <a:xfrm flipV="1">
            <a:off x="2195065" y="3132348"/>
            <a:ext cx="943601" cy="2353552"/>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8984915-3C00-8604-BEE3-976841EC8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902" y="4431538"/>
            <a:ext cx="1507293" cy="1700650"/>
          </a:xfrm>
          <a:prstGeom prst="rect">
            <a:avLst/>
          </a:prstGeom>
          <a:noFill/>
          <a:extLst>
            <a:ext uri="{909E8E84-426E-40DD-AFC4-6F175D3DCCD1}">
              <a14:hiddenFill xmlns:a14="http://schemas.microsoft.com/office/drawing/2010/main">
                <a:solidFill>
                  <a:srgbClr val="FFFFFF"/>
                </a:solidFill>
              </a14:hiddenFill>
            </a:ext>
          </a:extLst>
        </p:spPr>
      </p:pic>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86BA793D-1FCB-6088-8AA9-26D9B7F27403}"/>
              </a:ext>
            </a:extLst>
          </p:cNvPr>
          <p:cNvCxnSpPr>
            <a:cxnSpLocks/>
          </p:cNvCxnSpPr>
          <p:nvPr/>
        </p:nvCxnSpPr>
        <p:spPr>
          <a:xfrm>
            <a:off x="3959790" y="3087124"/>
            <a:ext cx="1281176" cy="153916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23" name="Picture 3">
            <a:extLst>
              <a:ext uri="{FF2B5EF4-FFF2-40B4-BE49-F238E27FC236}">
                <a16:creationId xmlns:a16="http://schemas.microsoft.com/office/drawing/2014/main" id="{A5AE73DC-4A50-669C-D912-BCF978076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45" y="1286773"/>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B43DB302-B87B-2663-0CE5-4D42BA683BF9}"/>
              </a:ext>
            </a:extLst>
          </p:cNvPr>
          <p:cNvCxnSpPr>
            <a:cxnSpLocks/>
          </p:cNvCxnSpPr>
          <p:nvPr/>
        </p:nvCxnSpPr>
        <p:spPr>
          <a:xfrm flipH="1" flipV="1">
            <a:off x="8333772" y="2262974"/>
            <a:ext cx="350324" cy="128206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35" name="Graphic 34" descr="Envelope outline">
            <a:extLst>
              <a:ext uri="{FF2B5EF4-FFF2-40B4-BE49-F238E27FC236}">
                <a16:creationId xmlns:a16="http://schemas.microsoft.com/office/drawing/2014/main" id="{40CE39CA-5BF3-E985-2861-96D2CC4991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5823" y="2904007"/>
            <a:ext cx="1239082" cy="1167547"/>
          </a:xfrm>
          <a:prstGeom prst="rect">
            <a:avLst/>
          </a:prstGeom>
        </p:spPr>
      </p:pic>
      <p:pic>
        <p:nvPicPr>
          <p:cNvPr id="36" name="Graphic 35" descr="Envelope outline">
            <a:extLst>
              <a:ext uri="{FF2B5EF4-FFF2-40B4-BE49-F238E27FC236}">
                <a16:creationId xmlns:a16="http://schemas.microsoft.com/office/drawing/2014/main" id="{27898E80-21E7-2F87-6044-A7FE207547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7358" y="1592793"/>
            <a:ext cx="1239082" cy="1167547"/>
          </a:xfrm>
          <a:prstGeom prst="rect">
            <a:avLst/>
          </a:prstGeom>
        </p:spPr>
      </p:pic>
      <p:pic>
        <p:nvPicPr>
          <p:cNvPr id="37" name="Graphic 36" descr="Envelope outline">
            <a:extLst>
              <a:ext uri="{FF2B5EF4-FFF2-40B4-BE49-F238E27FC236}">
                <a16:creationId xmlns:a16="http://schemas.microsoft.com/office/drawing/2014/main" id="{61B7BD1F-2779-B0B5-5647-528720C22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4555" y="705499"/>
            <a:ext cx="1239082" cy="1167547"/>
          </a:xfrm>
          <a:prstGeom prst="rect">
            <a:avLst/>
          </a:prstGeom>
        </p:spPr>
      </p:pic>
      <p:sp>
        <p:nvSpPr>
          <p:cNvPr id="38" name="Flowchart: Connector 37">
            <a:extLst>
              <a:ext uri="{FF2B5EF4-FFF2-40B4-BE49-F238E27FC236}">
                <a16:creationId xmlns:a16="http://schemas.microsoft.com/office/drawing/2014/main" id="{A883B4F4-2472-C1E0-52D5-9AE6CF8C9948}"/>
              </a:ext>
            </a:extLst>
          </p:cNvPr>
          <p:cNvSpPr/>
          <p:nvPr/>
        </p:nvSpPr>
        <p:spPr>
          <a:xfrm>
            <a:off x="520861" y="1562582"/>
            <a:ext cx="775504" cy="729205"/>
          </a:xfrm>
          <a:prstGeom prst="flowChartConnector">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0</a:t>
            </a:r>
          </a:p>
        </p:txBody>
      </p:sp>
      <p:sp>
        <p:nvSpPr>
          <p:cNvPr id="3" name="TextBox 2">
            <a:extLst>
              <a:ext uri="{FF2B5EF4-FFF2-40B4-BE49-F238E27FC236}">
                <a16:creationId xmlns:a16="http://schemas.microsoft.com/office/drawing/2014/main" id="{EF840F84-A19B-813C-815F-0DE9F8FEEAED}"/>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17</a:t>
            </a:r>
            <a:endParaRPr lang="it-IT"/>
          </a:p>
        </p:txBody>
      </p:sp>
    </p:spTree>
    <p:extLst>
      <p:ext uri="{BB962C8B-B14F-4D97-AF65-F5344CB8AC3E}">
        <p14:creationId xmlns:p14="http://schemas.microsoft.com/office/powerpoint/2010/main" val="36170913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35EA31AE-0636-337F-1383-322C6816E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41" y="3458799"/>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5F7D10EE-DE58-A71F-9A39-3E2FC8EC95FB}"/>
              </a:ext>
            </a:extLst>
          </p:cNvPr>
          <p:cNvCxnSpPr>
            <a:cxnSpLocks/>
          </p:cNvCxnSpPr>
          <p:nvPr/>
        </p:nvCxnSpPr>
        <p:spPr>
          <a:xfrm flipV="1">
            <a:off x="6062090" y="4431538"/>
            <a:ext cx="2374610" cy="79459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6" name="Picture 3">
            <a:extLst>
              <a:ext uri="{FF2B5EF4-FFF2-40B4-BE49-F238E27FC236}">
                <a16:creationId xmlns:a16="http://schemas.microsoft.com/office/drawing/2014/main" id="{D69105F0-F210-963C-F569-EC5047310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907" y="4431538"/>
            <a:ext cx="1507293" cy="1700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D0BE90F9-A351-0945-5D57-F8F636999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192" y="2137098"/>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A65A360-6F04-DDC4-2258-42A8D75E6A90}"/>
              </a:ext>
            </a:extLst>
          </p:cNvPr>
          <p:cNvCxnSpPr>
            <a:cxnSpLocks/>
          </p:cNvCxnSpPr>
          <p:nvPr/>
        </p:nvCxnSpPr>
        <p:spPr>
          <a:xfrm flipV="1">
            <a:off x="2195065" y="3132348"/>
            <a:ext cx="943601" cy="2353552"/>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8984915-3C00-8604-BEE3-976841EC8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902" y="4431538"/>
            <a:ext cx="1507293" cy="1700650"/>
          </a:xfrm>
          <a:prstGeom prst="rect">
            <a:avLst/>
          </a:prstGeom>
          <a:noFill/>
          <a:extLst>
            <a:ext uri="{909E8E84-426E-40DD-AFC4-6F175D3DCCD1}">
              <a14:hiddenFill xmlns:a14="http://schemas.microsoft.com/office/drawing/2010/main">
                <a:solidFill>
                  <a:srgbClr val="FFFFFF"/>
                </a:solidFill>
              </a14:hiddenFill>
            </a:ext>
          </a:extLst>
        </p:spPr>
      </p:pic>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86BA793D-1FCB-6088-8AA9-26D9B7F27403}"/>
              </a:ext>
            </a:extLst>
          </p:cNvPr>
          <p:cNvCxnSpPr>
            <a:cxnSpLocks/>
          </p:cNvCxnSpPr>
          <p:nvPr/>
        </p:nvCxnSpPr>
        <p:spPr>
          <a:xfrm>
            <a:off x="3959790" y="3087124"/>
            <a:ext cx="1281176" cy="153916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23" name="Picture 3">
            <a:extLst>
              <a:ext uri="{FF2B5EF4-FFF2-40B4-BE49-F238E27FC236}">
                <a16:creationId xmlns:a16="http://schemas.microsoft.com/office/drawing/2014/main" id="{A5AE73DC-4A50-669C-D912-BCF978076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45" y="1286773"/>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B43DB302-B87B-2663-0CE5-4D42BA683BF9}"/>
              </a:ext>
            </a:extLst>
          </p:cNvPr>
          <p:cNvCxnSpPr>
            <a:cxnSpLocks/>
          </p:cNvCxnSpPr>
          <p:nvPr/>
        </p:nvCxnSpPr>
        <p:spPr>
          <a:xfrm flipH="1" flipV="1">
            <a:off x="8333772" y="2262974"/>
            <a:ext cx="350324" cy="128206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35" name="Graphic 34" descr="Envelope outline">
            <a:extLst>
              <a:ext uri="{FF2B5EF4-FFF2-40B4-BE49-F238E27FC236}">
                <a16:creationId xmlns:a16="http://schemas.microsoft.com/office/drawing/2014/main" id="{40CE39CA-5BF3-E985-2861-96D2CC4991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2576" y="3900189"/>
            <a:ext cx="1239082" cy="1167547"/>
          </a:xfrm>
          <a:prstGeom prst="rect">
            <a:avLst/>
          </a:prstGeom>
        </p:spPr>
      </p:pic>
      <p:pic>
        <p:nvPicPr>
          <p:cNvPr id="36" name="Graphic 35" descr="Envelope outline">
            <a:extLst>
              <a:ext uri="{FF2B5EF4-FFF2-40B4-BE49-F238E27FC236}">
                <a16:creationId xmlns:a16="http://schemas.microsoft.com/office/drawing/2014/main" id="{27898E80-21E7-2F87-6044-A7FE207547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526" y="3891429"/>
            <a:ext cx="1239082" cy="1167547"/>
          </a:xfrm>
          <a:prstGeom prst="rect">
            <a:avLst/>
          </a:prstGeom>
        </p:spPr>
      </p:pic>
      <p:pic>
        <p:nvPicPr>
          <p:cNvPr id="37" name="Graphic 36" descr="Envelope outline">
            <a:extLst>
              <a:ext uri="{FF2B5EF4-FFF2-40B4-BE49-F238E27FC236}">
                <a16:creationId xmlns:a16="http://schemas.microsoft.com/office/drawing/2014/main" id="{61B7BD1F-2779-B0B5-5647-528720C2264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4555" y="705499"/>
            <a:ext cx="1239082" cy="1167547"/>
          </a:xfrm>
          <a:prstGeom prst="rect">
            <a:avLst/>
          </a:prstGeom>
        </p:spPr>
      </p:pic>
      <p:sp>
        <p:nvSpPr>
          <p:cNvPr id="2" name="TextBox 1">
            <a:extLst>
              <a:ext uri="{FF2B5EF4-FFF2-40B4-BE49-F238E27FC236}">
                <a16:creationId xmlns:a16="http://schemas.microsoft.com/office/drawing/2014/main" id="{6C7C302B-09C5-7856-0D97-E26F1119E650}"/>
              </a:ext>
            </a:extLst>
          </p:cNvPr>
          <p:cNvSpPr txBox="1"/>
          <p:nvPr/>
        </p:nvSpPr>
        <p:spPr>
          <a:xfrm>
            <a:off x="9167737" y="1233727"/>
            <a:ext cx="93199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Unsent</a:t>
            </a:r>
          </a:p>
        </p:txBody>
      </p:sp>
      <p:sp>
        <p:nvSpPr>
          <p:cNvPr id="3" name="TextBox 2">
            <a:extLst>
              <a:ext uri="{FF2B5EF4-FFF2-40B4-BE49-F238E27FC236}">
                <a16:creationId xmlns:a16="http://schemas.microsoft.com/office/drawing/2014/main" id="{AE5CFCD1-88EB-8779-1C2D-E6B5F76E5451}"/>
              </a:ext>
            </a:extLst>
          </p:cNvPr>
          <p:cNvSpPr txBox="1"/>
          <p:nvPr/>
        </p:nvSpPr>
        <p:spPr>
          <a:xfrm>
            <a:off x="6024141" y="4290536"/>
            <a:ext cx="88392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Sent</a:t>
            </a:r>
          </a:p>
        </p:txBody>
      </p:sp>
      <p:sp>
        <p:nvSpPr>
          <p:cNvPr id="8" name="TextBox 7">
            <a:extLst>
              <a:ext uri="{FF2B5EF4-FFF2-40B4-BE49-F238E27FC236}">
                <a16:creationId xmlns:a16="http://schemas.microsoft.com/office/drawing/2014/main" id="{34852DB8-78B0-6362-6FAC-2862E9F2C458}"/>
              </a:ext>
            </a:extLst>
          </p:cNvPr>
          <p:cNvSpPr txBox="1"/>
          <p:nvPr/>
        </p:nvSpPr>
        <p:spPr>
          <a:xfrm>
            <a:off x="444665" y="4246872"/>
            <a:ext cx="88392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Sent</a:t>
            </a:r>
          </a:p>
        </p:txBody>
      </p:sp>
      <p:sp>
        <p:nvSpPr>
          <p:cNvPr id="9" name="Flowchart: Connector 8">
            <a:extLst>
              <a:ext uri="{FF2B5EF4-FFF2-40B4-BE49-F238E27FC236}">
                <a16:creationId xmlns:a16="http://schemas.microsoft.com/office/drawing/2014/main" id="{2116B027-78F6-3FED-132C-C88DB1E54BF7}"/>
              </a:ext>
            </a:extLst>
          </p:cNvPr>
          <p:cNvSpPr/>
          <p:nvPr/>
        </p:nvSpPr>
        <p:spPr>
          <a:xfrm>
            <a:off x="520861" y="1562582"/>
            <a:ext cx="775504" cy="729205"/>
          </a:xfrm>
          <a:prstGeom prst="flowChartConnector">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1</a:t>
            </a:r>
          </a:p>
        </p:txBody>
      </p:sp>
      <p:sp>
        <p:nvSpPr>
          <p:cNvPr id="11" name="TextBox 2">
            <a:extLst>
              <a:ext uri="{FF2B5EF4-FFF2-40B4-BE49-F238E27FC236}">
                <a16:creationId xmlns:a16="http://schemas.microsoft.com/office/drawing/2014/main" id="{A1FD70B1-D183-CB43-D862-237C743EEDC3}"/>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18</a:t>
            </a:r>
            <a:endParaRPr lang="it-IT"/>
          </a:p>
        </p:txBody>
      </p:sp>
    </p:spTree>
    <p:extLst>
      <p:ext uri="{BB962C8B-B14F-4D97-AF65-F5344CB8AC3E}">
        <p14:creationId xmlns:p14="http://schemas.microsoft.com/office/powerpoint/2010/main" val="2775597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FA5DE2-6CAC-6EFC-E32C-91322AA0452C}"/>
              </a:ext>
            </a:extLst>
          </p:cNvPr>
          <p:cNvSpPr>
            <a:spLocks noGrp="1"/>
          </p:cNvSpPr>
          <p:nvPr>
            <p:ph type="title"/>
          </p:nvPr>
        </p:nvSpPr>
        <p:spPr>
          <a:xfrm>
            <a:off x="250281" y="106509"/>
            <a:ext cx="3102784" cy="615746"/>
          </a:xfrm>
        </p:spPr>
        <p:txBody>
          <a:bodyPr>
            <a:normAutofit/>
          </a:bodyPr>
          <a:lstStyle/>
          <a:p>
            <a:r>
              <a:rPr lang="it-IT" sz="2800"/>
              <a:t>CONCURRENCY</a:t>
            </a:r>
          </a:p>
        </p:txBody>
      </p:sp>
      <p:sp>
        <p:nvSpPr>
          <p:cNvPr id="3" name="TextBox 2">
            <a:extLst>
              <a:ext uri="{FF2B5EF4-FFF2-40B4-BE49-F238E27FC236}">
                <a16:creationId xmlns:a16="http://schemas.microsoft.com/office/drawing/2014/main" id="{289FE46B-2542-34E4-1204-55822FBC1F72}"/>
              </a:ext>
            </a:extLst>
          </p:cNvPr>
          <p:cNvSpPr txBox="1"/>
          <p:nvPr/>
        </p:nvSpPr>
        <p:spPr>
          <a:xfrm>
            <a:off x="250281" y="535411"/>
            <a:ext cx="7819831"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An </a:t>
            </a:r>
            <a:r>
              <a:rPr lang="it-IT" sz="2800" err="1">
                <a:solidFill>
                  <a:schemeClr val="bg1"/>
                </a:solidFill>
                <a:latin typeface="Arial" panose="020B0604020202020204" pitchFamily="34" charset="0"/>
                <a:cs typeface="Arial" panose="020B0604020202020204" pitchFamily="34" charset="0"/>
              </a:rPr>
              <a:t>Alloy</a:t>
            </a:r>
            <a:r>
              <a:rPr lang="it-IT" sz="2800">
                <a:solidFill>
                  <a:schemeClr val="bg1"/>
                </a:solidFill>
                <a:latin typeface="Arial" panose="020B0604020202020204" pitchFamily="34" charset="0"/>
                <a:cs typeface="Arial" panose="020B0604020202020204" pitchFamily="34" charset="0"/>
              </a:rPr>
              <a:t> 6 </a:t>
            </a:r>
            <a:r>
              <a:rPr lang="it-IT" sz="2800" err="1">
                <a:solidFill>
                  <a:schemeClr val="bg1"/>
                </a:solidFill>
                <a:latin typeface="Arial" panose="020B0604020202020204" pitchFamily="34" charset="0"/>
                <a:cs typeface="Arial" panose="020B0604020202020204" pitchFamily="34" charset="0"/>
              </a:rPr>
              <a:t>application</a:t>
            </a:r>
            <a:endParaRPr lang="en-US" sz="2800">
              <a:solidFill>
                <a:schemeClr val="bg1"/>
              </a:solidFill>
              <a:latin typeface="Arial" panose="020B0604020202020204" pitchFamily="34" charset="0"/>
              <a:cs typeface="Arial" panose="020B0604020202020204" pitchFamily="34" charset="0"/>
            </a:endParaRPr>
          </a:p>
        </p:txBody>
      </p:sp>
      <p:sp>
        <p:nvSpPr>
          <p:cNvPr id="17" name="CasellaDiTesto 16">
            <a:extLst>
              <a:ext uri="{FF2B5EF4-FFF2-40B4-BE49-F238E27FC236}">
                <a16:creationId xmlns:a16="http://schemas.microsoft.com/office/drawing/2014/main" id="{871C4807-BD58-FAB4-5352-3A6074F6C116}"/>
              </a:ext>
            </a:extLst>
          </p:cNvPr>
          <p:cNvSpPr txBox="1"/>
          <p:nvPr/>
        </p:nvSpPr>
        <p:spPr>
          <a:xfrm>
            <a:off x="250281" y="3022259"/>
            <a:ext cx="8920606" cy="2616101"/>
          </a:xfrm>
          <a:prstGeom prst="rect">
            <a:avLst/>
          </a:prstGeom>
          <a:noFill/>
        </p:spPr>
        <p:txBody>
          <a:bodyPr wrap="square" lIns="91440" tIns="45720" rIns="91440" bIns="45720" anchor="t">
            <a:spAutoFit/>
          </a:bodyPr>
          <a:lstStyle/>
          <a:p>
            <a:r>
              <a:rPr lang="it-IT" sz="3200" b="1" err="1">
                <a:latin typeface="Arial"/>
                <a:ea typeface="+mn-lt"/>
                <a:cs typeface="+mn-lt"/>
              </a:rPr>
              <a:t>Scenarios</a:t>
            </a:r>
            <a:r>
              <a:rPr lang="it-IT" sz="3200">
                <a:latin typeface="Arial"/>
                <a:ea typeface="+mn-lt"/>
                <a:cs typeface="+mn-lt"/>
              </a:rPr>
              <a:t> </a:t>
            </a:r>
            <a:r>
              <a:rPr lang="it-IT" sz="3200" err="1">
                <a:latin typeface="Arial"/>
                <a:ea typeface="+mn-lt"/>
                <a:cs typeface="+mn-lt"/>
              </a:rPr>
              <a:t>that</a:t>
            </a:r>
            <a:r>
              <a:rPr lang="it-IT" sz="3200">
                <a:latin typeface="Arial"/>
                <a:ea typeface="+mn-lt"/>
                <a:cs typeface="+mn-lt"/>
              </a:rPr>
              <a:t> deal with </a:t>
            </a:r>
            <a:r>
              <a:rPr lang="it-IT" sz="3600" b="1">
                <a:solidFill>
                  <a:srgbClr val="728FA5"/>
                </a:solidFill>
                <a:latin typeface="Arial"/>
                <a:ea typeface="+mn-lt"/>
                <a:cs typeface="+mn-lt"/>
              </a:rPr>
              <a:t>CONCURRENCY</a:t>
            </a:r>
            <a:r>
              <a:rPr lang="it-IT" sz="2800">
                <a:latin typeface="Arial"/>
                <a:ea typeface="+mn-lt"/>
                <a:cs typeface="+mn-lt"/>
              </a:rPr>
              <a:t>:</a:t>
            </a:r>
            <a:endParaRPr lang="it-IT" sz="2800">
              <a:latin typeface="Arial"/>
              <a:ea typeface="+mn-lt"/>
              <a:cs typeface="Arial"/>
            </a:endParaRPr>
          </a:p>
          <a:p>
            <a:endParaRPr lang="it-IT" sz="3200">
              <a:latin typeface="Arial"/>
              <a:ea typeface="+mn-lt"/>
              <a:cs typeface="+mn-lt"/>
            </a:endParaRPr>
          </a:p>
          <a:p>
            <a:pPr marL="457200" indent="-457200">
              <a:buFont typeface="Wingdings" panose="05000000000000000000" pitchFamily="2" charset="2"/>
              <a:buChar char="Ø"/>
            </a:pPr>
            <a:r>
              <a:rPr lang="it-IT" sz="3200" b="1" err="1">
                <a:latin typeface="Arial"/>
                <a:ea typeface="+mn-lt"/>
                <a:cs typeface="+mn-lt"/>
              </a:rPr>
              <a:t>distributed</a:t>
            </a:r>
            <a:r>
              <a:rPr lang="it-IT" sz="3200" b="1">
                <a:latin typeface="Arial"/>
                <a:ea typeface="+mn-lt"/>
                <a:cs typeface="+mn-lt"/>
              </a:rPr>
              <a:t> systems</a:t>
            </a:r>
            <a:endParaRPr lang="it-IT" sz="3200" b="1">
              <a:latin typeface="Arial"/>
              <a:ea typeface="+mn-lt"/>
              <a:cs typeface="Arial"/>
            </a:endParaRPr>
          </a:p>
          <a:p>
            <a:pPr marL="457200" indent="-457200">
              <a:buFont typeface="Wingdings" panose="05000000000000000000" pitchFamily="2" charset="2"/>
              <a:buChar char="Ø"/>
            </a:pPr>
            <a:r>
              <a:rPr lang="it-IT" sz="3200">
                <a:latin typeface="Arial"/>
                <a:ea typeface="+mn-lt"/>
                <a:cs typeface="+mn-lt"/>
              </a:rPr>
              <a:t>multi-threading/multi-</a:t>
            </a:r>
            <a:r>
              <a:rPr lang="it-IT" sz="3200" err="1">
                <a:latin typeface="Arial"/>
                <a:ea typeface="+mn-lt"/>
                <a:cs typeface="+mn-lt"/>
              </a:rPr>
              <a:t>tasking</a:t>
            </a:r>
            <a:r>
              <a:rPr lang="it-IT" sz="3200">
                <a:latin typeface="Arial"/>
                <a:ea typeface="+mn-lt"/>
                <a:cs typeface="+mn-lt"/>
              </a:rPr>
              <a:t> </a:t>
            </a:r>
            <a:r>
              <a:rPr lang="it-IT" sz="3200" err="1">
                <a:latin typeface="Arial"/>
                <a:ea typeface="+mn-lt"/>
                <a:cs typeface="+mn-lt"/>
              </a:rPr>
              <a:t>applications</a:t>
            </a:r>
            <a:endParaRPr lang="it-IT" sz="3200">
              <a:latin typeface="Arial"/>
              <a:ea typeface="+mn-lt"/>
              <a:cs typeface="Arial"/>
            </a:endParaRPr>
          </a:p>
          <a:p>
            <a:pPr marL="457200" indent="-457200">
              <a:buFont typeface="Wingdings" panose="05000000000000000000" pitchFamily="2" charset="2"/>
              <a:buChar char="Ø"/>
            </a:pPr>
            <a:r>
              <a:rPr lang="it-IT" sz="3200">
                <a:latin typeface="Arial"/>
                <a:ea typeface="+mn-lt"/>
                <a:cs typeface="+mn-lt"/>
              </a:rPr>
              <a:t>data </a:t>
            </a:r>
            <a:r>
              <a:rPr lang="it-IT" sz="3200" err="1">
                <a:latin typeface="Arial"/>
                <a:ea typeface="+mn-lt"/>
                <a:cs typeface="+mn-lt"/>
              </a:rPr>
              <a:t>migrations</a:t>
            </a:r>
            <a:r>
              <a:rPr lang="it-IT" sz="3200">
                <a:latin typeface="Arial"/>
                <a:ea typeface="+mn-lt"/>
                <a:cs typeface="+mn-lt"/>
              </a:rPr>
              <a:t>…</a:t>
            </a:r>
            <a:endParaRPr lang="it-IT" sz="3200">
              <a:latin typeface="Arial"/>
              <a:cs typeface="Calibri"/>
            </a:endParaRPr>
          </a:p>
        </p:txBody>
      </p:sp>
      <p:sp>
        <p:nvSpPr>
          <p:cNvPr id="6" name="Scroll: Horizontal 5">
            <a:extLst>
              <a:ext uri="{FF2B5EF4-FFF2-40B4-BE49-F238E27FC236}">
                <a16:creationId xmlns:a16="http://schemas.microsoft.com/office/drawing/2014/main" id="{E8301B33-40EB-C2F2-0EB6-A4B8D9FE576D}"/>
              </a:ext>
            </a:extLst>
          </p:cNvPr>
          <p:cNvSpPr/>
          <p:nvPr/>
        </p:nvSpPr>
        <p:spPr>
          <a:xfrm>
            <a:off x="112735" y="1675322"/>
            <a:ext cx="11828984" cy="1122743"/>
          </a:xfrm>
          <a:prstGeom prst="horizontalScroll">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chemeClr val="tx1"/>
                </a:solidFill>
                <a:latin typeface="Arial" panose="020B0604020202020204" pitchFamily="34" charset="0"/>
                <a:cs typeface="Arial" panose="020B0604020202020204" pitchFamily="34" charset="0"/>
              </a:rPr>
              <a:t>CONCURRENCY</a:t>
            </a:r>
            <a:r>
              <a:rPr lang="en-US" sz="2400">
                <a:solidFill>
                  <a:schemeClr val="tx1"/>
                </a:solidFill>
                <a:latin typeface="Arial" panose="020B0604020202020204" pitchFamily="34" charset="0"/>
                <a:cs typeface="Arial" panose="020B0604020202020204" pitchFamily="34" charset="0"/>
              </a:rPr>
              <a:t>: </a:t>
            </a:r>
            <a:r>
              <a:rPr lang="en-US" sz="2400">
                <a:solidFill>
                  <a:schemeClr val="tx1"/>
                </a:solidFill>
                <a:latin typeface="Arial"/>
                <a:cs typeface="Arial"/>
              </a:rPr>
              <a:t>a property of a system in which multiple processes or threads can run simultaneously or appear to be running simultaneously.</a:t>
            </a:r>
            <a:endParaRPr lang="en-US" sz="2400">
              <a:solidFill>
                <a:schemeClr val="tx1"/>
              </a:solidFill>
              <a:latin typeface="Arial" panose="020B0604020202020204" pitchFamily="34" charset="0"/>
              <a:cs typeface="Arial" panose="020B0604020202020204" pitchFamily="34" charset="0"/>
            </a:endParaRPr>
          </a:p>
        </p:txBody>
      </p:sp>
      <p:sp>
        <p:nvSpPr>
          <p:cNvPr id="5" name="TextBox 2">
            <a:extLst>
              <a:ext uri="{FF2B5EF4-FFF2-40B4-BE49-F238E27FC236}">
                <a16:creationId xmlns:a16="http://schemas.microsoft.com/office/drawing/2014/main" id="{AE025915-5BA9-FD3D-66E8-ECBEDD6A9A2F}"/>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1</a:t>
            </a:r>
            <a:endParaRPr lang="it-IT"/>
          </a:p>
        </p:txBody>
      </p:sp>
    </p:spTree>
    <p:extLst>
      <p:ext uri="{BB962C8B-B14F-4D97-AF65-F5344CB8AC3E}">
        <p14:creationId xmlns:p14="http://schemas.microsoft.com/office/powerpoint/2010/main" val="18265992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35EA31AE-0636-337F-1383-322C6816E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6441" y="3458799"/>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5F7D10EE-DE58-A71F-9A39-3E2FC8EC95FB}"/>
              </a:ext>
            </a:extLst>
          </p:cNvPr>
          <p:cNvCxnSpPr>
            <a:cxnSpLocks/>
          </p:cNvCxnSpPr>
          <p:nvPr/>
        </p:nvCxnSpPr>
        <p:spPr>
          <a:xfrm flipV="1">
            <a:off x="6062090" y="4431538"/>
            <a:ext cx="2374610" cy="79459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6" name="Picture 3">
            <a:extLst>
              <a:ext uri="{FF2B5EF4-FFF2-40B4-BE49-F238E27FC236}">
                <a16:creationId xmlns:a16="http://schemas.microsoft.com/office/drawing/2014/main" id="{D69105F0-F210-963C-F569-EC5047310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907" y="4431538"/>
            <a:ext cx="1507293" cy="17006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a:extLst>
              <a:ext uri="{FF2B5EF4-FFF2-40B4-BE49-F238E27FC236}">
                <a16:creationId xmlns:a16="http://schemas.microsoft.com/office/drawing/2014/main" id="{D0BE90F9-A351-0945-5D57-F8F636999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8192" y="2137098"/>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A65A360-6F04-DDC4-2258-42A8D75E6A90}"/>
              </a:ext>
            </a:extLst>
          </p:cNvPr>
          <p:cNvCxnSpPr>
            <a:cxnSpLocks/>
          </p:cNvCxnSpPr>
          <p:nvPr/>
        </p:nvCxnSpPr>
        <p:spPr>
          <a:xfrm flipV="1">
            <a:off x="2195065" y="3132348"/>
            <a:ext cx="943601" cy="2353552"/>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8984915-3C00-8604-BEE3-976841EC8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902" y="4431538"/>
            <a:ext cx="1507293" cy="1700650"/>
          </a:xfrm>
          <a:prstGeom prst="rect">
            <a:avLst/>
          </a:prstGeom>
          <a:noFill/>
          <a:extLst>
            <a:ext uri="{909E8E84-426E-40DD-AFC4-6F175D3DCCD1}">
              <a14:hiddenFill xmlns:a14="http://schemas.microsoft.com/office/drawing/2010/main">
                <a:solidFill>
                  <a:srgbClr val="FFFFFF"/>
                </a:solidFill>
              </a14:hiddenFill>
            </a:ext>
          </a:extLst>
        </p:spPr>
      </p:pic>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cxnSp>
        <p:nvCxnSpPr>
          <p:cNvPr id="26" name="Straight Connector 25">
            <a:extLst>
              <a:ext uri="{FF2B5EF4-FFF2-40B4-BE49-F238E27FC236}">
                <a16:creationId xmlns:a16="http://schemas.microsoft.com/office/drawing/2014/main" id="{86BA793D-1FCB-6088-8AA9-26D9B7F27403}"/>
              </a:ext>
            </a:extLst>
          </p:cNvPr>
          <p:cNvCxnSpPr>
            <a:cxnSpLocks/>
          </p:cNvCxnSpPr>
          <p:nvPr/>
        </p:nvCxnSpPr>
        <p:spPr>
          <a:xfrm>
            <a:off x="3959790" y="3087124"/>
            <a:ext cx="1281176" cy="153916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23" name="Picture 3">
            <a:extLst>
              <a:ext uri="{FF2B5EF4-FFF2-40B4-BE49-F238E27FC236}">
                <a16:creationId xmlns:a16="http://schemas.microsoft.com/office/drawing/2014/main" id="{A5AE73DC-4A50-669C-D912-BCF978076B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945" y="1286773"/>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Connector 24">
            <a:extLst>
              <a:ext uri="{FF2B5EF4-FFF2-40B4-BE49-F238E27FC236}">
                <a16:creationId xmlns:a16="http://schemas.microsoft.com/office/drawing/2014/main" id="{B43DB302-B87B-2663-0CE5-4D42BA683BF9}"/>
              </a:ext>
            </a:extLst>
          </p:cNvPr>
          <p:cNvCxnSpPr>
            <a:cxnSpLocks/>
          </p:cNvCxnSpPr>
          <p:nvPr/>
        </p:nvCxnSpPr>
        <p:spPr>
          <a:xfrm flipH="1" flipV="1">
            <a:off x="8333772" y="2262974"/>
            <a:ext cx="350324" cy="1282066"/>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35" name="Graphic 34" descr="Envelope outline">
            <a:extLst>
              <a:ext uri="{FF2B5EF4-FFF2-40B4-BE49-F238E27FC236}">
                <a16:creationId xmlns:a16="http://schemas.microsoft.com/office/drawing/2014/main" id="{40CE39CA-5BF3-E985-2861-96D2CC4991A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32576" y="3900189"/>
            <a:ext cx="1239082" cy="1167547"/>
          </a:xfrm>
          <a:prstGeom prst="rect">
            <a:avLst/>
          </a:prstGeom>
        </p:spPr>
      </p:pic>
      <p:pic>
        <p:nvPicPr>
          <p:cNvPr id="36" name="Graphic 35" descr="Envelope outline">
            <a:extLst>
              <a:ext uri="{FF2B5EF4-FFF2-40B4-BE49-F238E27FC236}">
                <a16:creationId xmlns:a16="http://schemas.microsoft.com/office/drawing/2014/main" id="{27898E80-21E7-2F87-6044-A7FE207547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6526" y="3891429"/>
            <a:ext cx="1239082" cy="1167547"/>
          </a:xfrm>
          <a:prstGeom prst="rect">
            <a:avLst/>
          </a:prstGeom>
        </p:spPr>
      </p:pic>
      <p:pic>
        <p:nvPicPr>
          <p:cNvPr id="3" name="Graphic 2" descr="Envelope outline">
            <a:extLst>
              <a:ext uri="{FF2B5EF4-FFF2-40B4-BE49-F238E27FC236}">
                <a16:creationId xmlns:a16="http://schemas.microsoft.com/office/drawing/2014/main" id="{56550847-9698-F11E-E247-5EE691CB59C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75823" y="2904007"/>
            <a:ext cx="1239082" cy="1167547"/>
          </a:xfrm>
          <a:prstGeom prst="rect">
            <a:avLst/>
          </a:prstGeom>
        </p:spPr>
      </p:pic>
      <p:sp>
        <p:nvSpPr>
          <p:cNvPr id="8" name="TextBox 7">
            <a:extLst>
              <a:ext uri="{FF2B5EF4-FFF2-40B4-BE49-F238E27FC236}">
                <a16:creationId xmlns:a16="http://schemas.microsoft.com/office/drawing/2014/main" id="{7FDA0ED9-D3BF-C652-E0E0-2F1F51E7FCB8}"/>
              </a:ext>
            </a:extLst>
          </p:cNvPr>
          <p:cNvSpPr txBox="1"/>
          <p:nvPr/>
        </p:nvSpPr>
        <p:spPr>
          <a:xfrm>
            <a:off x="9241156" y="3274133"/>
            <a:ext cx="88392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Sent</a:t>
            </a:r>
          </a:p>
        </p:txBody>
      </p:sp>
      <p:sp>
        <p:nvSpPr>
          <p:cNvPr id="9" name="TextBox 8">
            <a:extLst>
              <a:ext uri="{FF2B5EF4-FFF2-40B4-BE49-F238E27FC236}">
                <a16:creationId xmlns:a16="http://schemas.microsoft.com/office/drawing/2014/main" id="{469296AC-0C7E-F240-8EA8-C9745FB57AA1}"/>
              </a:ext>
            </a:extLst>
          </p:cNvPr>
          <p:cNvSpPr txBox="1"/>
          <p:nvPr/>
        </p:nvSpPr>
        <p:spPr>
          <a:xfrm>
            <a:off x="6013459" y="4290536"/>
            <a:ext cx="93199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Unsent</a:t>
            </a:r>
          </a:p>
        </p:txBody>
      </p:sp>
      <p:sp>
        <p:nvSpPr>
          <p:cNvPr id="10" name="TextBox 9">
            <a:extLst>
              <a:ext uri="{FF2B5EF4-FFF2-40B4-BE49-F238E27FC236}">
                <a16:creationId xmlns:a16="http://schemas.microsoft.com/office/drawing/2014/main" id="{56217E42-7863-AE67-94DD-EB84F2DEDC48}"/>
              </a:ext>
            </a:extLst>
          </p:cNvPr>
          <p:cNvSpPr txBox="1"/>
          <p:nvPr/>
        </p:nvSpPr>
        <p:spPr>
          <a:xfrm>
            <a:off x="171741" y="4290110"/>
            <a:ext cx="93199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Unsent</a:t>
            </a:r>
          </a:p>
        </p:txBody>
      </p:sp>
      <p:sp>
        <p:nvSpPr>
          <p:cNvPr id="11" name="Flowchart: Connector 10">
            <a:extLst>
              <a:ext uri="{FF2B5EF4-FFF2-40B4-BE49-F238E27FC236}">
                <a16:creationId xmlns:a16="http://schemas.microsoft.com/office/drawing/2014/main" id="{C042790A-0AA9-F321-788B-20ED332ADC48}"/>
              </a:ext>
            </a:extLst>
          </p:cNvPr>
          <p:cNvSpPr/>
          <p:nvPr/>
        </p:nvSpPr>
        <p:spPr>
          <a:xfrm>
            <a:off x="520861" y="1562582"/>
            <a:ext cx="775504" cy="729205"/>
          </a:xfrm>
          <a:prstGeom prst="flowChartConnector">
            <a:avLst/>
          </a:prstGeom>
          <a:solidFill>
            <a:schemeClr val="bg1"/>
          </a:solid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a:solidFill>
                  <a:schemeClr val="tx1"/>
                </a:solidFill>
                <a:latin typeface="Arial" panose="020B0604020202020204" pitchFamily="34" charset="0"/>
                <a:cs typeface="Arial" panose="020B0604020202020204" pitchFamily="34" charset="0"/>
              </a:rPr>
              <a:t>2</a:t>
            </a:r>
          </a:p>
        </p:txBody>
      </p:sp>
      <p:sp>
        <p:nvSpPr>
          <p:cNvPr id="12" name="TextBox 2">
            <a:extLst>
              <a:ext uri="{FF2B5EF4-FFF2-40B4-BE49-F238E27FC236}">
                <a16:creationId xmlns:a16="http://schemas.microsoft.com/office/drawing/2014/main" id="{9EE434AB-8B1F-9084-2056-EE6C2D64DB8F}"/>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19</a:t>
            </a:r>
            <a:endParaRPr lang="it-IT"/>
          </a:p>
        </p:txBody>
      </p:sp>
    </p:spTree>
    <p:extLst>
      <p:ext uri="{BB962C8B-B14F-4D97-AF65-F5344CB8AC3E}">
        <p14:creationId xmlns:p14="http://schemas.microsoft.com/office/powerpoint/2010/main" val="30527554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5170FF6-F45D-BD8E-6DC6-F12F5BA5877A}"/>
              </a:ext>
            </a:extLst>
          </p:cNvPr>
          <p:cNvSpPr>
            <a:spLocks noGrp="1"/>
          </p:cNvSpPr>
          <p:nvPr>
            <p:ph idx="1"/>
          </p:nvPr>
        </p:nvSpPr>
        <p:spPr>
          <a:xfrm>
            <a:off x="0" y="1266010"/>
            <a:ext cx="6095995" cy="4855058"/>
          </a:xfrm>
        </p:spPr>
        <p:txBody>
          <a:bodyPr vert="horz" lIns="91440" tIns="45720" rIns="91440" bIns="45720" rtlCol="0" anchor="t">
            <a:normAutofit lnSpcReduction="10000"/>
          </a:bodyPr>
          <a:lstStyle/>
          <a:p>
            <a:r>
              <a:rPr lang="it-IT" sz="1500" b="1" err="1">
                <a:solidFill>
                  <a:srgbClr val="2A28A9"/>
                </a:solidFill>
                <a:latin typeface="Consolas" panose="020B0609020204030204" pitchFamily="49" charset="0"/>
              </a:rPr>
              <a:t>sig</a:t>
            </a:r>
            <a:r>
              <a:rPr lang="it-IT" sz="1500" b="1">
                <a:latin typeface="Consolas" panose="020B0609020204030204" pitchFamily="49" charset="0"/>
              </a:rPr>
              <a:t> Node {</a:t>
            </a:r>
          </a:p>
          <a:p>
            <a:r>
              <a:rPr lang="it-IT" sz="1500" b="1">
                <a:latin typeface="Consolas" panose="020B0609020204030204" pitchFamily="49" charset="0"/>
              </a:rPr>
              <a:t>    </a:t>
            </a:r>
            <a:r>
              <a:rPr lang="it-IT" sz="1500" b="1" err="1">
                <a:latin typeface="Consolas" panose="020B0609020204030204" pitchFamily="49" charset="0"/>
              </a:rPr>
              <a:t>edges</a:t>
            </a:r>
            <a:r>
              <a:rPr lang="it-IT" sz="1500" b="1">
                <a:latin typeface="Consolas" panose="020B0609020204030204" pitchFamily="49" charset="0"/>
              </a:rPr>
              <a:t>: </a:t>
            </a:r>
            <a:r>
              <a:rPr lang="it-IT" sz="1500" b="1">
                <a:solidFill>
                  <a:srgbClr val="2A28A9"/>
                </a:solidFill>
                <a:latin typeface="Consolas" panose="020B0609020204030204" pitchFamily="49" charset="0"/>
              </a:rPr>
              <a:t>some</a:t>
            </a:r>
            <a:r>
              <a:rPr lang="it-IT" sz="1500" b="1">
                <a:latin typeface="Consolas" panose="020B0609020204030204" pitchFamily="49" charset="0"/>
              </a:rPr>
              <a:t> Node</a:t>
            </a:r>
          </a:p>
          <a:p>
            <a:r>
              <a:rPr lang="it-IT" sz="1500" b="1">
                <a:latin typeface="Consolas" panose="020B0609020204030204" pitchFamily="49" charset="0"/>
              </a:rPr>
              <a:t>}</a:t>
            </a:r>
          </a:p>
          <a:p>
            <a:endParaRPr lang="it-IT" sz="1500" b="1">
              <a:latin typeface="Consolas" panose="020B0609020204030204" pitchFamily="49" charset="0"/>
            </a:endParaRPr>
          </a:p>
          <a:p>
            <a:r>
              <a:rPr lang="it-IT" sz="1500" b="1" err="1">
                <a:solidFill>
                  <a:srgbClr val="2A28A9"/>
                </a:solidFill>
                <a:latin typeface="Consolas" panose="020B0609020204030204" pitchFamily="49" charset="0"/>
              </a:rPr>
              <a:t>fact</a:t>
            </a:r>
            <a:r>
              <a:rPr lang="it-IT" sz="1500" b="1">
                <a:latin typeface="Consolas" panose="020B0609020204030204" pitchFamily="49" charset="0"/>
              </a:rPr>
              <a:t> </a:t>
            </a:r>
            <a:r>
              <a:rPr lang="it-IT" sz="1500" b="1" err="1">
                <a:latin typeface="Consolas" panose="020B0609020204030204" pitchFamily="49" charset="0"/>
              </a:rPr>
              <a:t>ConnectedGraph</a:t>
            </a:r>
            <a:r>
              <a:rPr lang="it-IT" sz="1500" b="1">
                <a:latin typeface="Consolas" panose="020B0609020204030204" pitchFamily="49" charset="0"/>
              </a:rPr>
              <a:t> {</a:t>
            </a:r>
          </a:p>
          <a:p>
            <a:r>
              <a:rPr lang="it-IT" sz="1500" b="1">
                <a:solidFill>
                  <a:srgbClr val="2A28A9"/>
                </a:solidFill>
                <a:latin typeface="Consolas" panose="020B0609020204030204" pitchFamily="49" charset="0"/>
              </a:rPr>
              <a:t>	all</a:t>
            </a:r>
            <a:r>
              <a:rPr lang="it-IT" sz="1500" b="1">
                <a:latin typeface="Consolas" panose="020B0609020204030204" pitchFamily="49" charset="0"/>
              </a:rPr>
              <a:t> n1, n2: Node | </a:t>
            </a:r>
          </a:p>
          <a:p>
            <a:r>
              <a:rPr lang="it-IT" sz="1500" b="1">
                <a:latin typeface="Consolas" panose="020B0609020204030204" pitchFamily="49" charset="0"/>
              </a:rPr>
              <a:t>	n1 </a:t>
            </a:r>
            <a:r>
              <a:rPr lang="it-IT" sz="1500" b="1">
                <a:solidFill>
                  <a:srgbClr val="2A28A9"/>
                </a:solidFill>
                <a:latin typeface="Consolas" panose="020B0609020204030204" pitchFamily="49" charset="0"/>
              </a:rPr>
              <a:t>in</a:t>
            </a:r>
            <a:r>
              <a:rPr lang="it-IT" sz="1500" b="1">
                <a:latin typeface="Consolas" panose="020B0609020204030204" pitchFamily="49" charset="0"/>
              </a:rPr>
              <a:t> n2.edges </a:t>
            </a:r>
            <a:r>
              <a:rPr lang="it-IT" sz="1500" b="1" err="1">
                <a:solidFill>
                  <a:srgbClr val="2A28A9"/>
                </a:solidFill>
                <a:latin typeface="Consolas" panose="020B0609020204030204" pitchFamily="49" charset="0"/>
              </a:rPr>
              <a:t>iff</a:t>
            </a:r>
            <a:r>
              <a:rPr lang="it-IT" sz="1500" b="1">
                <a:latin typeface="Consolas" panose="020B0609020204030204" pitchFamily="49" charset="0"/>
              </a:rPr>
              <a:t> n2 </a:t>
            </a:r>
            <a:r>
              <a:rPr lang="it-IT" sz="1500" b="1">
                <a:solidFill>
                  <a:srgbClr val="2A28A9"/>
                </a:solidFill>
                <a:latin typeface="Consolas" panose="020B0609020204030204" pitchFamily="49" charset="0"/>
              </a:rPr>
              <a:t>in</a:t>
            </a:r>
            <a:r>
              <a:rPr lang="it-IT" sz="1500" b="1">
                <a:latin typeface="Consolas" panose="020B0609020204030204" pitchFamily="49" charset="0"/>
              </a:rPr>
              <a:t> n1.edges </a:t>
            </a:r>
            <a:r>
              <a:rPr lang="it-IT" sz="1500" b="1">
                <a:solidFill>
                  <a:srgbClr val="2A28A9"/>
                </a:solidFill>
                <a:latin typeface="Consolas" panose="020B0609020204030204" pitchFamily="49" charset="0"/>
              </a:rPr>
              <a:t>and </a:t>
            </a:r>
          </a:p>
          <a:p>
            <a:r>
              <a:rPr lang="it-IT" sz="1500" b="1">
                <a:solidFill>
                  <a:srgbClr val="2A28A9"/>
                </a:solidFill>
                <a:latin typeface="Consolas" panose="020B0609020204030204" pitchFamily="49" charset="0"/>
              </a:rPr>
              <a:t>	</a:t>
            </a:r>
            <a:r>
              <a:rPr lang="it-IT" sz="1500" b="1">
                <a:latin typeface="Consolas" panose="020B0609020204030204" pitchFamily="49" charset="0"/>
              </a:rPr>
              <a:t>!(n1 = n2) </a:t>
            </a:r>
            <a:r>
              <a:rPr lang="it-IT" sz="1500" b="1">
                <a:solidFill>
                  <a:srgbClr val="2A28A9"/>
                </a:solidFill>
                <a:latin typeface="Consolas" panose="020B0609020204030204" pitchFamily="49" charset="0"/>
              </a:rPr>
              <a:t>and</a:t>
            </a:r>
            <a:r>
              <a:rPr lang="it-IT" sz="1500" b="1">
                <a:latin typeface="Consolas" panose="020B0609020204030204" pitchFamily="49" charset="0"/>
              </a:rPr>
              <a:t> n1.*</a:t>
            </a:r>
            <a:r>
              <a:rPr lang="it-IT" sz="1500" b="1" err="1">
                <a:latin typeface="Consolas" panose="020B0609020204030204" pitchFamily="49" charset="0"/>
              </a:rPr>
              <a:t>edges</a:t>
            </a:r>
            <a:r>
              <a:rPr lang="it-IT" sz="1500" b="1">
                <a:latin typeface="Consolas" panose="020B0609020204030204" pitchFamily="49" charset="0"/>
              </a:rPr>
              <a:t> =Node</a:t>
            </a:r>
          </a:p>
          <a:p>
            <a:r>
              <a:rPr lang="it-IT" sz="1500" b="1">
                <a:latin typeface="Consolas" panose="020B0609020204030204" pitchFamily="49" charset="0"/>
              </a:rPr>
              <a:t>}</a:t>
            </a:r>
          </a:p>
          <a:p>
            <a:endParaRPr lang="it-IT" sz="1500" b="1">
              <a:latin typeface="Consolas" panose="020B0609020204030204" pitchFamily="49" charset="0"/>
            </a:endParaRPr>
          </a:p>
          <a:p>
            <a:r>
              <a:rPr lang="it-IT" sz="1500" b="1" err="1">
                <a:solidFill>
                  <a:srgbClr val="2A28A9"/>
                </a:solidFill>
                <a:latin typeface="Consolas" panose="020B0609020204030204" pitchFamily="49" charset="0"/>
              </a:rPr>
              <a:t>sig</a:t>
            </a:r>
            <a:r>
              <a:rPr lang="it-IT" sz="1500" b="1">
                <a:latin typeface="Consolas" panose="020B0609020204030204" pitchFamily="49" charset="0"/>
              </a:rPr>
              <a:t> Message {</a:t>
            </a:r>
          </a:p>
          <a:p>
            <a:r>
              <a:rPr lang="it-IT" sz="1500" b="1">
                <a:latin typeface="Consolas" panose="020B0609020204030204" pitchFamily="49" charset="0"/>
              </a:rPr>
              <a:t>    </a:t>
            </a:r>
            <a:r>
              <a:rPr lang="it-IT" sz="1500" b="1">
                <a:solidFill>
                  <a:srgbClr val="2A28A9"/>
                </a:solidFill>
                <a:latin typeface="Consolas" panose="020B0609020204030204" pitchFamily="49" charset="0"/>
              </a:rPr>
              <a:t>var</a:t>
            </a:r>
            <a:r>
              <a:rPr lang="it-IT" sz="1500" b="1">
                <a:latin typeface="Consolas" panose="020B0609020204030204" pitchFamily="49" charset="0"/>
              </a:rPr>
              <a:t> </a:t>
            </a:r>
            <a:r>
              <a:rPr lang="it-IT" sz="1500" b="1" err="1">
                <a:latin typeface="Consolas" panose="020B0609020204030204" pitchFamily="49" charset="0"/>
              </a:rPr>
              <a:t>loc</a:t>
            </a:r>
            <a:r>
              <a:rPr lang="it-IT" sz="1500" b="1">
                <a:latin typeface="Consolas" panose="020B0609020204030204" pitchFamily="49" charset="0"/>
              </a:rPr>
              <a:t>: Node </a:t>
            </a:r>
          </a:p>
          <a:p>
            <a:r>
              <a:rPr lang="it-IT" sz="1500" b="1">
                <a:latin typeface="Consolas" panose="020B0609020204030204" pitchFamily="49" charset="0"/>
              </a:rPr>
              <a:t>}</a:t>
            </a:r>
          </a:p>
          <a:p>
            <a:endParaRPr lang="it-IT" sz="1500" b="1">
              <a:latin typeface="Consolas" panose="020B0609020204030204" pitchFamily="49" charset="0"/>
            </a:endParaRPr>
          </a:p>
          <a:p>
            <a:r>
              <a:rPr lang="it-IT" sz="1500" b="1" err="1">
                <a:solidFill>
                  <a:srgbClr val="2A28A9"/>
                </a:solidFill>
                <a:latin typeface="Consolas" panose="020B0609020204030204" pitchFamily="49" charset="0"/>
              </a:rPr>
              <a:t>fact</a:t>
            </a:r>
            <a:r>
              <a:rPr lang="it-IT" sz="1500" b="1">
                <a:latin typeface="Consolas" panose="020B0609020204030204" pitchFamily="49" charset="0"/>
              </a:rPr>
              <a:t> {</a:t>
            </a:r>
          </a:p>
          <a:p>
            <a:r>
              <a:rPr lang="it-IT" sz="1500" b="1">
                <a:solidFill>
                  <a:srgbClr val="2A28A9"/>
                </a:solidFill>
                <a:latin typeface="Consolas" panose="020B0609020204030204" pitchFamily="49" charset="0"/>
              </a:rPr>
              <a:t>	all </a:t>
            </a:r>
            <a:r>
              <a:rPr lang="it-IT" sz="1500" b="1" err="1">
                <a:solidFill>
                  <a:srgbClr val="2A28A9"/>
                </a:solidFill>
                <a:latin typeface="Consolas" panose="020B0609020204030204" pitchFamily="49" charset="0"/>
              </a:rPr>
              <a:t>disj</a:t>
            </a:r>
            <a:r>
              <a:rPr lang="it-IT" sz="1500" b="1">
                <a:solidFill>
                  <a:srgbClr val="2A28A9"/>
                </a:solidFill>
                <a:latin typeface="Consolas" panose="020B0609020204030204" pitchFamily="49" charset="0"/>
              </a:rPr>
              <a:t> </a:t>
            </a:r>
            <a:r>
              <a:rPr lang="it-IT" sz="1500" b="1">
                <a:latin typeface="Consolas" panose="020B0609020204030204" pitchFamily="49" charset="0"/>
              </a:rPr>
              <a:t>m1,m2: Message |</a:t>
            </a:r>
            <a:r>
              <a:rPr lang="it-IT" sz="1500" b="1">
                <a:solidFill>
                  <a:srgbClr val="2A28A9"/>
                </a:solidFill>
                <a:latin typeface="Consolas" panose="020B0609020204030204" pitchFamily="49" charset="0"/>
              </a:rPr>
              <a:t> </a:t>
            </a:r>
          </a:p>
          <a:p>
            <a:r>
              <a:rPr lang="it-IT" sz="1500" b="1">
                <a:solidFill>
                  <a:srgbClr val="2A28A9"/>
                </a:solidFill>
                <a:latin typeface="Consolas" panose="020B0609020204030204" pitchFamily="49" charset="0"/>
              </a:rPr>
              <a:t>	</a:t>
            </a:r>
            <a:r>
              <a:rPr lang="it-IT" sz="1500" b="1" err="1">
                <a:solidFill>
                  <a:srgbClr val="2A28A9"/>
                </a:solidFill>
                <a:latin typeface="Consolas" panose="020B0609020204030204" pitchFamily="49" charset="0"/>
              </a:rPr>
              <a:t>always</a:t>
            </a:r>
            <a:r>
              <a:rPr lang="it-IT" sz="1500" b="1">
                <a:solidFill>
                  <a:srgbClr val="2A28A9"/>
                </a:solidFill>
                <a:latin typeface="Consolas" panose="020B0609020204030204" pitchFamily="49" charset="0"/>
              </a:rPr>
              <a:t> </a:t>
            </a:r>
            <a:r>
              <a:rPr lang="it-IT" sz="1500" b="1">
                <a:latin typeface="Consolas" panose="020B0609020204030204" pitchFamily="49" charset="0"/>
              </a:rPr>
              <a:t>!(m1.loc = m2.loc)</a:t>
            </a:r>
          </a:p>
          <a:p>
            <a:r>
              <a:rPr lang="it-IT" sz="1500" b="1">
                <a:latin typeface="Consolas" panose="020B0609020204030204" pitchFamily="49" charset="0"/>
              </a:rPr>
              <a:t>}</a:t>
            </a:r>
          </a:p>
        </p:txBody>
      </p:sp>
      <p:sp>
        <p:nvSpPr>
          <p:cNvPr id="8" name="Segnaposto contenuto 2">
            <a:extLst>
              <a:ext uri="{FF2B5EF4-FFF2-40B4-BE49-F238E27FC236}">
                <a16:creationId xmlns:a16="http://schemas.microsoft.com/office/drawing/2014/main" id="{D8B41BEE-82F0-D098-9485-09751D251148}"/>
              </a:ext>
            </a:extLst>
          </p:cNvPr>
          <p:cNvSpPr txBox="1">
            <a:spLocks/>
          </p:cNvSpPr>
          <p:nvPr/>
        </p:nvSpPr>
        <p:spPr>
          <a:xfrm>
            <a:off x="6096000" y="1266009"/>
            <a:ext cx="4566085" cy="4852851"/>
          </a:xfrm>
          <a:prstGeom prst="rect">
            <a:avLst/>
          </a:prstGeom>
        </p:spPr>
        <p:txBody>
          <a:bodyPr vert="horz" lIns="91440" tIns="45720" rIns="91440" bIns="45720" rtlCol="0" anchor="t">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it-IT" sz="1500" b="1" err="1">
                <a:solidFill>
                  <a:srgbClr val="2A28A9"/>
                </a:solidFill>
                <a:latin typeface="Consolas"/>
              </a:rPr>
              <a:t>pred</a:t>
            </a:r>
            <a:r>
              <a:rPr lang="it-IT" sz="1500" b="1">
                <a:latin typeface="Consolas"/>
              </a:rPr>
              <a:t> </a:t>
            </a:r>
            <a:r>
              <a:rPr lang="it-IT" sz="1500" b="1" err="1">
                <a:latin typeface="Consolas"/>
              </a:rPr>
              <a:t>send</a:t>
            </a:r>
            <a:r>
              <a:rPr lang="it-IT" sz="1500" b="1">
                <a:latin typeface="Consolas"/>
              </a:rPr>
              <a:t>[m: Message, n: Node] {</a:t>
            </a:r>
          </a:p>
          <a:p>
            <a:pPr marL="457200" lvl="1" indent="0">
              <a:buNone/>
            </a:pPr>
            <a:r>
              <a:rPr lang="it-IT" sz="1500" b="1">
                <a:latin typeface="Consolas"/>
              </a:rPr>
              <a:t>n </a:t>
            </a:r>
            <a:r>
              <a:rPr lang="it-IT" sz="1500" b="1">
                <a:solidFill>
                  <a:srgbClr val="2A28A9"/>
                </a:solidFill>
                <a:latin typeface="Consolas"/>
              </a:rPr>
              <a:t>in</a:t>
            </a:r>
            <a:r>
              <a:rPr lang="it-IT" sz="1500" b="1">
                <a:latin typeface="Consolas"/>
              </a:rPr>
              <a:t> </a:t>
            </a:r>
            <a:r>
              <a:rPr lang="it-IT" sz="1500" b="1" err="1">
                <a:latin typeface="Consolas"/>
              </a:rPr>
              <a:t>m.loc.edges</a:t>
            </a:r>
            <a:endParaRPr lang="it-IT" sz="1500" b="1">
              <a:latin typeface="Consolas"/>
            </a:endParaRPr>
          </a:p>
          <a:p>
            <a:pPr marL="457200" lvl="1" indent="0">
              <a:buNone/>
            </a:pPr>
            <a:r>
              <a:rPr lang="it-IT" sz="1500" b="1">
                <a:solidFill>
                  <a:srgbClr val="2A28A9"/>
                </a:solidFill>
                <a:latin typeface="Consolas"/>
              </a:rPr>
              <a:t>no</a:t>
            </a:r>
            <a:r>
              <a:rPr lang="it-IT" sz="1500" b="1">
                <a:latin typeface="Consolas"/>
              </a:rPr>
              <a:t> m2: Message | m2.loc = n</a:t>
            </a:r>
          </a:p>
          <a:p>
            <a:pPr marL="457200" lvl="1" indent="0">
              <a:buNone/>
            </a:pPr>
            <a:r>
              <a:rPr lang="it-IT" sz="1500" b="1" err="1">
                <a:latin typeface="Consolas"/>
              </a:rPr>
              <a:t>m.loc</a:t>
            </a:r>
            <a:r>
              <a:rPr lang="it-IT" sz="1500" b="1">
                <a:latin typeface="Consolas"/>
              </a:rPr>
              <a:t>' = n</a:t>
            </a:r>
          </a:p>
          <a:p>
            <a:r>
              <a:rPr lang="it-IT" sz="1500" b="1">
                <a:latin typeface="Consolas"/>
              </a:rPr>
              <a:t>}</a:t>
            </a:r>
          </a:p>
          <a:p>
            <a:endParaRPr lang="it-IT" sz="1500" b="1">
              <a:latin typeface="Consolas"/>
            </a:endParaRPr>
          </a:p>
          <a:p>
            <a:r>
              <a:rPr lang="it-IT" sz="1500" b="1" err="1">
                <a:solidFill>
                  <a:srgbClr val="2A28A9"/>
                </a:solidFill>
                <a:latin typeface="Consolas"/>
              </a:rPr>
              <a:t>pred</a:t>
            </a:r>
            <a:r>
              <a:rPr lang="it-IT" sz="1500" b="1">
                <a:latin typeface="Consolas"/>
              </a:rPr>
              <a:t> </a:t>
            </a:r>
            <a:r>
              <a:rPr lang="it-IT" sz="1500" b="1" err="1">
                <a:latin typeface="Consolas"/>
              </a:rPr>
              <a:t>sent</a:t>
            </a:r>
            <a:r>
              <a:rPr lang="it-IT" sz="1500" b="1">
                <a:latin typeface="Consolas"/>
              </a:rPr>
              <a:t>[m: Message] {</a:t>
            </a:r>
          </a:p>
          <a:p>
            <a:r>
              <a:rPr lang="it-IT" sz="1500" b="1">
                <a:solidFill>
                  <a:srgbClr val="2A28A9"/>
                </a:solidFill>
                <a:latin typeface="Consolas"/>
              </a:rPr>
              <a:t>	some</a:t>
            </a:r>
            <a:r>
              <a:rPr lang="it-IT" sz="1500" b="1">
                <a:latin typeface="Consolas"/>
              </a:rPr>
              <a:t> n: Node | </a:t>
            </a:r>
            <a:r>
              <a:rPr lang="it-IT" sz="1500" b="1" err="1">
                <a:latin typeface="Consolas"/>
              </a:rPr>
              <a:t>move</a:t>
            </a:r>
            <a:r>
              <a:rPr lang="it-IT" sz="1500" b="1">
                <a:latin typeface="Consolas"/>
              </a:rPr>
              <a:t>[m, n]</a:t>
            </a:r>
          </a:p>
          <a:p>
            <a:r>
              <a:rPr lang="it-IT" sz="1500" b="1">
                <a:latin typeface="Consolas"/>
              </a:rPr>
              <a:t>}</a:t>
            </a:r>
          </a:p>
          <a:p>
            <a:endParaRPr lang="it-IT" sz="1500" b="1">
              <a:latin typeface="Consolas"/>
            </a:endParaRPr>
          </a:p>
          <a:p>
            <a:r>
              <a:rPr lang="it-IT" sz="1500" b="1" err="1">
                <a:solidFill>
                  <a:srgbClr val="2A28A9"/>
                </a:solidFill>
                <a:latin typeface="Consolas"/>
              </a:rPr>
              <a:t>pred</a:t>
            </a:r>
            <a:r>
              <a:rPr lang="it-IT" sz="1500" b="1">
                <a:latin typeface="Consolas"/>
              </a:rPr>
              <a:t> </a:t>
            </a:r>
            <a:r>
              <a:rPr lang="it-IT" sz="1500" b="1" err="1">
                <a:latin typeface="Consolas"/>
              </a:rPr>
              <a:t>unsent</a:t>
            </a:r>
            <a:r>
              <a:rPr lang="it-IT" sz="1500" b="1">
                <a:latin typeface="Consolas"/>
              </a:rPr>
              <a:t>[m: Message] {</a:t>
            </a:r>
          </a:p>
          <a:p>
            <a:r>
              <a:rPr lang="it-IT" sz="1500" b="1">
                <a:latin typeface="Consolas"/>
              </a:rPr>
              <a:t>	</a:t>
            </a:r>
            <a:r>
              <a:rPr lang="it-IT" sz="1500" b="1" err="1">
                <a:latin typeface="Consolas"/>
              </a:rPr>
              <a:t>m.loc</a:t>
            </a:r>
            <a:r>
              <a:rPr lang="it-IT" sz="1500" b="1">
                <a:latin typeface="Consolas"/>
              </a:rPr>
              <a:t> = </a:t>
            </a:r>
            <a:r>
              <a:rPr lang="it-IT" sz="1500" b="1" err="1">
                <a:latin typeface="Consolas"/>
              </a:rPr>
              <a:t>m.loc</a:t>
            </a:r>
            <a:r>
              <a:rPr lang="it-IT" sz="1500" b="1">
                <a:latin typeface="Consolas"/>
              </a:rPr>
              <a:t>'</a:t>
            </a:r>
          </a:p>
          <a:p>
            <a:r>
              <a:rPr lang="it-IT" sz="1500" b="1">
                <a:latin typeface="Consolas"/>
              </a:rPr>
              <a:t>}</a:t>
            </a:r>
          </a:p>
          <a:p>
            <a:endParaRPr lang="it-IT" sz="1500" b="1">
              <a:latin typeface="Consolas"/>
            </a:endParaRPr>
          </a:p>
          <a:p>
            <a:r>
              <a:rPr lang="it-IT" sz="1500" b="1" err="1">
                <a:solidFill>
                  <a:srgbClr val="2A28A9"/>
                </a:solidFill>
                <a:latin typeface="Consolas"/>
              </a:rPr>
              <a:t>fact</a:t>
            </a:r>
            <a:r>
              <a:rPr lang="it-IT" sz="1500" b="1">
                <a:latin typeface="Consolas"/>
              </a:rPr>
              <a:t> </a:t>
            </a:r>
            <a:r>
              <a:rPr lang="it-IT" sz="1500" b="1" err="1">
                <a:latin typeface="Consolas"/>
              </a:rPr>
              <a:t>SendingOrNot</a:t>
            </a:r>
            <a:r>
              <a:rPr lang="it-IT" sz="1500" b="1">
                <a:latin typeface="Consolas"/>
              </a:rPr>
              <a:t> {</a:t>
            </a:r>
          </a:p>
          <a:p>
            <a:r>
              <a:rPr lang="it-IT" sz="1500" b="1">
                <a:solidFill>
                  <a:srgbClr val="2A28A9"/>
                </a:solidFill>
                <a:latin typeface="Consolas"/>
              </a:rPr>
              <a:t>	all</a:t>
            </a:r>
            <a:r>
              <a:rPr lang="it-IT" sz="1500" b="1">
                <a:latin typeface="Consolas"/>
              </a:rPr>
              <a:t> m: Message | </a:t>
            </a:r>
            <a:r>
              <a:rPr lang="it-IT" sz="1500" b="1" err="1">
                <a:solidFill>
                  <a:srgbClr val="2A28A9"/>
                </a:solidFill>
                <a:latin typeface="Consolas"/>
              </a:rPr>
              <a:t>always</a:t>
            </a:r>
            <a:r>
              <a:rPr lang="it-IT" sz="1500" b="1">
                <a:latin typeface="Consolas"/>
              </a:rPr>
              <a:t> </a:t>
            </a:r>
            <a:r>
              <a:rPr lang="it-IT" sz="1500" b="1" err="1">
                <a:latin typeface="Consolas"/>
              </a:rPr>
              <a:t>moved</a:t>
            </a:r>
            <a:r>
              <a:rPr lang="it-IT" sz="1500" b="1">
                <a:latin typeface="Consolas"/>
              </a:rPr>
              <a:t> [m]</a:t>
            </a:r>
          </a:p>
          <a:p>
            <a:r>
              <a:rPr lang="it-IT" sz="1500" b="1">
                <a:latin typeface="Consolas"/>
              </a:rPr>
              <a:t>}</a:t>
            </a:r>
          </a:p>
        </p:txBody>
      </p:sp>
      <p:sp>
        <p:nvSpPr>
          <p:cNvPr id="6" name="Titolo 1">
            <a:extLst>
              <a:ext uri="{FF2B5EF4-FFF2-40B4-BE49-F238E27FC236}">
                <a16:creationId xmlns:a16="http://schemas.microsoft.com/office/drawing/2014/main" id="{1D5475C7-1D97-E49B-558D-17AB5511FB2F}"/>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7" name="TextBox 6">
            <a:extLst>
              <a:ext uri="{FF2B5EF4-FFF2-40B4-BE49-F238E27FC236}">
                <a16:creationId xmlns:a16="http://schemas.microsoft.com/office/drawing/2014/main" id="{8E54E036-298A-523F-E009-8F5C016396B4}"/>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cxnSp>
        <p:nvCxnSpPr>
          <p:cNvPr id="10" name="Straight Connector 4">
            <a:extLst>
              <a:ext uri="{FF2B5EF4-FFF2-40B4-BE49-F238E27FC236}">
                <a16:creationId xmlns:a16="http://schemas.microsoft.com/office/drawing/2014/main" id="{95EB907D-4BD6-4C8B-04AE-EA5769D7B73B}"/>
              </a:ext>
            </a:extLst>
          </p:cNvPr>
          <p:cNvCxnSpPr>
            <a:cxnSpLocks/>
          </p:cNvCxnSpPr>
          <p:nvPr/>
        </p:nvCxnSpPr>
        <p:spPr>
          <a:xfrm>
            <a:off x="6096000" y="1266009"/>
            <a:ext cx="0" cy="4852851"/>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4" name="TextBox 2">
            <a:extLst>
              <a:ext uri="{FF2B5EF4-FFF2-40B4-BE49-F238E27FC236}">
                <a16:creationId xmlns:a16="http://schemas.microsoft.com/office/drawing/2014/main" id="{B293F852-1CA2-2C0F-FFF3-1CA0E293C638}"/>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20</a:t>
            </a:r>
            <a:endParaRPr lang="it-IT"/>
          </a:p>
        </p:txBody>
      </p:sp>
    </p:spTree>
    <p:extLst>
      <p:ext uri="{BB962C8B-B14F-4D97-AF65-F5344CB8AC3E}">
        <p14:creationId xmlns:p14="http://schemas.microsoft.com/office/powerpoint/2010/main" val="11810453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errail: guida pratica all'uso - My Travels: the hard truth">
            <a:extLst>
              <a:ext uri="{FF2B5EF4-FFF2-40B4-BE49-F238E27FC236}">
                <a16:creationId xmlns:a16="http://schemas.microsoft.com/office/drawing/2014/main" id="{BDB4485C-9D15-7548-AADB-60128C876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73580">
            <a:off x="9479501" y="3696137"/>
            <a:ext cx="2061572" cy="2061572"/>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A25E1382-09DB-AE0E-DF91-915DF1873B2C}"/>
              </a:ext>
            </a:extLst>
          </p:cNvPr>
          <p:cNvSpPr>
            <a:spLocks noGrp="1"/>
          </p:cNvSpPr>
          <p:nvPr>
            <p:ph idx="1"/>
          </p:nvPr>
        </p:nvSpPr>
        <p:spPr>
          <a:xfrm>
            <a:off x="2116232" y="1487534"/>
            <a:ext cx="11138715" cy="966998"/>
          </a:xfrm>
        </p:spPr>
        <p:txBody>
          <a:bodyPr vert="horz" lIns="91440" tIns="45720" rIns="91440" bIns="45720" rtlCol="0" anchor="t">
            <a:noAutofit/>
          </a:bodyPr>
          <a:lstStyle/>
          <a:p>
            <a:pPr marL="342900" indent="-342900">
              <a:buFont typeface="Wingdings" panose="05000000000000000000" pitchFamily="2" charset="2"/>
              <a:buChar char="Ø"/>
            </a:pPr>
            <a:r>
              <a:rPr lang="it-IT" sz="2400"/>
              <a:t>A </a:t>
            </a:r>
            <a:r>
              <a:rPr lang="it-IT" sz="2400" err="1"/>
              <a:t>Person</a:t>
            </a:r>
            <a:r>
              <a:rPr lang="it-IT" sz="2400"/>
              <a:t> </a:t>
            </a:r>
            <a:r>
              <a:rPr lang="it-IT" sz="2400" err="1"/>
              <a:t>wants</a:t>
            </a:r>
            <a:r>
              <a:rPr lang="it-IT" sz="2400"/>
              <a:t> to </a:t>
            </a:r>
            <a:r>
              <a:rPr lang="it-IT" sz="2400" err="1"/>
              <a:t>organize</a:t>
            </a:r>
            <a:r>
              <a:rPr lang="it-IT" sz="2400"/>
              <a:t> an </a:t>
            </a:r>
            <a:r>
              <a:rPr lang="it-IT" sz="2400" b="1"/>
              <a:t>interrail</a:t>
            </a:r>
            <a:r>
              <a:rPr lang="it-IT"/>
              <a:t>.</a:t>
            </a:r>
          </a:p>
          <a:p>
            <a:endParaRPr lang="en-US" b="1">
              <a:latin typeface="Consolas" panose="020B0609020204030204" pitchFamily="49" charset="0"/>
              <a:cs typeface="Consolas" panose="020B0609020204030204" pitchFamily="49" charset="0"/>
            </a:endParaRPr>
          </a:p>
        </p:txBody>
      </p:sp>
      <p:sp>
        <p:nvSpPr>
          <p:cNvPr id="8" name="Titolo 1">
            <a:extLst>
              <a:ext uri="{FF2B5EF4-FFF2-40B4-BE49-F238E27FC236}">
                <a16:creationId xmlns:a16="http://schemas.microsoft.com/office/drawing/2014/main" id="{889782C4-8034-4ADE-67D2-35264CFB2AA1}"/>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50281" y="535411"/>
            <a:ext cx="7682011"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general </a:t>
            </a:r>
            <a:r>
              <a:rPr lang="it-IT" sz="2800" err="1">
                <a:solidFill>
                  <a:schemeClr val="bg1"/>
                </a:solidFill>
                <a:latin typeface="Arial" panose="020B0604020202020204" pitchFamily="34" charset="0"/>
                <a:cs typeface="Arial" panose="020B0604020202020204" pitchFamily="34" charset="0"/>
              </a:rPr>
              <a:t>context</a:t>
            </a:r>
            <a:endParaRPr lang="en-US" sz="2800">
              <a:solidFill>
                <a:schemeClr val="bg1"/>
              </a:solidFill>
              <a:latin typeface="Arial" panose="020B0604020202020204" pitchFamily="34" charset="0"/>
              <a:cs typeface="Arial" panose="020B0604020202020204" pitchFamily="34" charset="0"/>
            </a:endParaRPr>
          </a:p>
        </p:txBody>
      </p:sp>
      <p:sp>
        <p:nvSpPr>
          <p:cNvPr id="4" name="CasellaDiTesto 3">
            <a:extLst>
              <a:ext uri="{FF2B5EF4-FFF2-40B4-BE49-F238E27FC236}">
                <a16:creationId xmlns:a16="http://schemas.microsoft.com/office/drawing/2014/main" id="{D87069D3-C5D9-BCE4-66CF-9ADFEA4915B7}"/>
              </a:ext>
            </a:extLst>
          </p:cNvPr>
          <p:cNvSpPr txBox="1"/>
          <p:nvPr/>
        </p:nvSpPr>
        <p:spPr>
          <a:xfrm>
            <a:off x="2116232" y="2349808"/>
            <a:ext cx="9832383" cy="830997"/>
          </a:xfrm>
          <a:prstGeom prst="rect">
            <a:avLst/>
          </a:prstGeom>
          <a:noFill/>
        </p:spPr>
        <p:txBody>
          <a:bodyPr wrap="square">
            <a:spAutoFit/>
          </a:bodyPr>
          <a:lstStyle/>
          <a:p>
            <a:pPr marL="342900" indent="-342900">
              <a:buFont typeface="Wingdings" panose="05000000000000000000" pitchFamily="2" charset="2"/>
              <a:buChar char="Ø"/>
            </a:pPr>
            <a:r>
              <a:rPr lang="it-IT" sz="2400">
                <a:latin typeface="Arial" panose="020B0604020202020204" pitchFamily="34" charset="0"/>
                <a:cs typeface="Arial" panose="020B0604020202020204" pitchFamily="34" charset="0"/>
              </a:rPr>
              <a:t>An interrail </a:t>
            </a:r>
            <a:r>
              <a:rPr lang="it-IT" sz="2400" err="1">
                <a:latin typeface="Arial" panose="020B0604020202020204" pitchFamily="34" charset="0"/>
                <a:cs typeface="Arial" panose="020B0604020202020204" pitchFamily="34" charset="0"/>
              </a:rPr>
              <a:t>is</a:t>
            </a:r>
            <a:r>
              <a:rPr lang="it-IT" sz="2400">
                <a:latin typeface="Arial" panose="020B0604020202020204" pitchFamily="34" charset="0"/>
                <a:cs typeface="Arial" panose="020B0604020202020204" pitchFamily="34" charset="0"/>
              </a:rPr>
              <a:t> a </a:t>
            </a:r>
            <a:r>
              <a:rPr lang="it-IT" sz="2400" err="1">
                <a:latin typeface="Arial" panose="020B0604020202020204" pitchFamily="34" charset="0"/>
                <a:cs typeface="Arial" panose="020B0604020202020204" pitchFamily="34" charset="0"/>
              </a:rPr>
              <a:t>type</a:t>
            </a:r>
            <a:r>
              <a:rPr lang="it-IT" sz="2400">
                <a:latin typeface="Arial" panose="020B0604020202020204" pitchFamily="34" charset="0"/>
                <a:cs typeface="Arial" panose="020B0604020202020204" pitchFamily="34" charset="0"/>
              </a:rPr>
              <a:t> of travel </a:t>
            </a:r>
            <a:r>
              <a:rPr lang="it-IT" sz="2400" err="1">
                <a:latin typeface="Arial" panose="020B0604020202020204" pitchFamily="34" charset="0"/>
                <a:cs typeface="Arial" panose="020B0604020202020204" pitchFamily="34" charset="0"/>
              </a:rPr>
              <a:t>where</a:t>
            </a:r>
            <a:r>
              <a:rPr lang="it-IT" sz="2400">
                <a:latin typeface="Arial" panose="020B0604020202020204" pitchFamily="34" charset="0"/>
                <a:cs typeface="Arial" panose="020B0604020202020204" pitchFamily="34" charset="0"/>
              </a:rPr>
              <a:t> the </a:t>
            </a:r>
            <a:r>
              <a:rPr lang="it-IT" sz="2400" b="1" err="1">
                <a:latin typeface="Arial" panose="020B0604020202020204" pitchFamily="34" charset="0"/>
                <a:cs typeface="Arial" panose="020B0604020202020204" pitchFamily="34" charset="0"/>
              </a:rPr>
              <a:t>traveler</a:t>
            </a:r>
            <a:r>
              <a:rPr lang="it-IT" sz="2400">
                <a:latin typeface="Arial" panose="020B0604020202020204" pitchFamily="34" charset="0"/>
                <a:cs typeface="Arial" panose="020B0604020202020204" pitchFamily="34" charset="0"/>
              </a:rPr>
              <a:t> can </a:t>
            </a:r>
            <a:r>
              <a:rPr lang="it-IT" sz="2400" b="1" err="1">
                <a:latin typeface="Arial" panose="020B0604020202020204" pitchFamily="34" charset="0"/>
                <a:cs typeface="Arial" panose="020B0604020202020204" pitchFamily="34" charset="0"/>
              </a:rPr>
              <a:t>move</a:t>
            </a:r>
            <a:r>
              <a:rPr lang="it-IT" sz="2400">
                <a:latin typeface="Arial" panose="020B0604020202020204" pitchFamily="34" charset="0"/>
                <a:cs typeface="Arial" panose="020B0604020202020204" pitchFamily="34" charset="0"/>
              </a:rPr>
              <a:t> to </a:t>
            </a:r>
            <a:r>
              <a:rPr lang="it-IT" sz="2400" err="1">
                <a:latin typeface="Arial" panose="020B0604020202020204" pitchFamily="34" charset="0"/>
                <a:cs typeface="Arial" panose="020B0604020202020204" pitchFamily="34" charset="0"/>
              </a:rPr>
              <a:t>different</a:t>
            </a:r>
            <a:r>
              <a:rPr lang="it-IT" sz="2400">
                <a:latin typeface="Arial" panose="020B0604020202020204" pitchFamily="34" charset="0"/>
                <a:cs typeface="Arial" panose="020B0604020202020204" pitchFamily="34" charset="0"/>
              </a:rPr>
              <a:t> </a:t>
            </a:r>
            <a:r>
              <a:rPr lang="it-IT" sz="2400" b="1">
                <a:latin typeface="Arial" panose="020B0604020202020204" pitchFamily="34" charset="0"/>
                <a:cs typeface="Arial" panose="020B0604020202020204" pitchFamily="34" charset="0"/>
              </a:rPr>
              <a:t>cities</a:t>
            </a:r>
            <a:r>
              <a:rPr lang="it-IT" sz="2400">
                <a:latin typeface="Arial" panose="020B0604020202020204" pitchFamily="34" charset="0"/>
                <a:cs typeface="Arial" panose="020B0604020202020204" pitchFamily="34" charset="0"/>
              </a:rPr>
              <a:t> by </a:t>
            </a:r>
            <a:r>
              <a:rPr lang="it-IT" sz="2400" err="1">
                <a:latin typeface="Arial" panose="020B0604020202020204" pitchFamily="34" charset="0"/>
                <a:cs typeface="Arial" panose="020B0604020202020204" pitchFamily="34" charset="0"/>
              </a:rPr>
              <a:t>train</a:t>
            </a:r>
            <a:r>
              <a:rPr lang="it-IT" sz="2400">
                <a:latin typeface="Arial" panose="020B0604020202020204" pitchFamily="34" charset="0"/>
                <a:cs typeface="Arial" panose="020B0604020202020204" pitchFamily="34" charset="0"/>
              </a:rPr>
              <a:t>. </a:t>
            </a:r>
          </a:p>
        </p:txBody>
      </p:sp>
      <p:sp>
        <p:nvSpPr>
          <p:cNvPr id="6" name="CasellaDiTesto 5">
            <a:extLst>
              <a:ext uri="{FF2B5EF4-FFF2-40B4-BE49-F238E27FC236}">
                <a16:creationId xmlns:a16="http://schemas.microsoft.com/office/drawing/2014/main" id="{172883CA-DFBF-0355-9C80-5112306D0EF2}"/>
              </a:ext>
            </a:extLst>
          </p:cNvPr>
          <p:cNvSpPr txBox="1"/>
          <p:nvPr/>
        </p:nvSpPr>
        <p:spPr>
          <a:xfrm>
            <a:off x="2116232" y="3542470"/>
            <a:ext cx="7542118" cy="2308324"/>
          </a:xfrm>
          <a:prstGeom prst="rect">
            <a:avLst/>
          </a:prstGeom>
          <a:noFill/>
        </p:spPr>
        <p:txBody>
          <a:bodyPr wrap="square">
            <a:spAutoFit/>
          </a:bodyPr>
          <a:lstStyle/>
          <a:p>
            <a:pPr marL="342900" indent="-342900">
              <a:buFont typeface="Wingdings" panose="05000000000000000000" pitchFamily="2" charset="2"/>
              <a:buChar char="Ø"/>
            </a:pPr>
            <a:r>
              <a:rPr lang="it-IT" sz="2400">
                <a:latin typeface="Arial" panose="020B0604020202020204" pitchFamily="34" charset="0"/>
                <a:cs typeface="Arial" panose="020B0604020202020204" pitchFamily="34" charset="0"/>
              </a:rPr>
              <a:t>The </a:t>
            </a:r>
            <a:r>
              <a:rPr lang="it-IT" sz="2400" err="1">
                <a:latin typeface="Arial" panose="020B0604020202020204" pitchFamily="34" charset="0"/>
                <a:cs typeface="Arial" panose="020B0604020202020204" pitchFamily="34" charset="0"/>
              </a:rPr>
              <a:t>person</a:t>
            </a:r>
            <a:r>
              <a:rPr lang="it-IT" sz="2400">
                <a:latin typeface="Arial" panose="020B0604020202020204" pitchFamily="34" charset="0"/>
                <a:cs typeface="Arial" panose="020B0604020202020204" pitchFamily="34" charset="0"/>
              </a:rPr>
              <a:t> </a:t>
            </a:r>
            <a:r>
              <a:rPr lang="it-IT" sz="2400" err="1">
                <a:latin typeface="Arial" panose="020B0604020202020204" pitchFamily="34" charset="0"/>
                <a:cs typeface="Arial" panose="020B0604020202020204" pitchFamily="34" charset="0"/>
              </a:rPr>
              <a:t>has</a:t>
            </a:r>
            <a:r>
              <a:rPr lang="it-IT" sz="2400">
                <a:latin typeface="Arial" panose="020B0604020202020204" pitchFamily="34" charset="0"/>
                <a:cs typeface="Arial" panose="020B0604020202020204" pitchFamily="34" charset="0"/>
              </a:rPr>
              <a:t> a </a:t>
            </a:r>
            <a:r>
              <a:rPr lang="it-IT" sz="2400" b="1">
                <a:latin typeface="Arial" panose="020B0604020202020204" pitchFamily="34" charset="0"/>
                <a:cs typeface="Arial" panose="020B0604020202020204" pitchFamily="34" charset="0"/>
              </a:rPr>
              <a:t>pass</a:t>
            </a:r>
            <a:r>
              <a:rPr lang="it-IT" sz="2400">
                <a:latin typeface="Arial" panose="020B0604020202020204" pitchFamily="34" charset="0"/>
                <a:cs typeface="Arial" panose="020B0604020202020204" pitchFamily="34" charset="0"/>
              </a:rPr>
              <a:t> </a:t>
            </a:r>
            <a:r>
              <a:rPr lang="it-IT" sz="2400" err="1">
                <a:latin typeface="Arial" panose="020B0604020202020204" pitchFamily="34" charset="0"/>
                <a:cs typeface="Arial" panose="020B0604020202020204" pitchFamily="34" charset="0"/>
              </a:rPr>
              <a:t>where</a:t>
            </a:r>
            <a:r>
              <a:rPr lang="it-IT" sz="2400">
                <a:latin typeface="Arial" panose="020B0604020202020204" pitchFamily="34" charset="0"/>
                <a:cs typeface="Arial" panose="020B0604020202020204" pitchFamily="34" charset="0"/>
              </a:rPr>
              <a:t> </a:t>
            </a:r>
            <a:r>
              <a:rPr lang="it-IT" sz="2400" err="1">
                <a:latin typeface="Arial" panose="020B0604020202020204" pitchFamily="34" charset="0"/>
                <a:cs typeface="Arial" panose="020B0604020202020204" pitchFamily="34" charset="0"/>
              </a:rPr>
              <a:t>all</a:t>
            </a:r>
            <a:r>
              <a:rPr lang="it-IT" sz="2400">
                <a:latin typeface="Arial" panose="020B0604020202020204" pitchFamily="34" charset="0"/>
                <a:cs typeface="Arial" panose="020B0604020202020204" pitchFamily="34" charset="0"/>
              </a:rPr>
              <a:t> the cities he can </a:t>
            </a:r>
            <a:r>
              <a:rPr lang="it-IT" sz="2400" err="1">
                <a:latin typeface="Arial" panose="020B0604020202020204" pitchFamily="34" charset="0"/>
                <a:cs typeface="Arial" panose="020B0604020202020204" pitchFamily="34" charset="0"/>
              </a:rPr>
              <a:t>visit</a:t>
            </a:r>
            <a:r>
              <a:rPr lang="it-IT" sz="2400">
                <a:latin typeface="Arial" panose="020B0604020202020204" pitchFamily="34" charset="0"/>
                <a:cs typeface="Arial" panose="020B0604020202020204" pitchFamily="34" charset="0"/>
              </a:rPr>
              <a:t> are </a:t>
            </a:r>
            <a:r>
              <a:rPr lang="it-IT" sz="2400" err="1">
                <a:latin typeface="Arial" panose="020B0604020202020204" pitchFamily="34" charset="0"/>
                <a:cs typeface="Arial" panose="020B0604020202020204" pitchFamily="34" charset="0"/>
              </a:rPr>
              <a:t>specified</a:t>
            </a:r>
            <a:r>
              <a:rPr lang="it-IT" sz="2400">
                <a:latin typeface="Arial" panose="020B0604020202020204" pitchFamily="34" charset="0"/>
                <a:cs typeface="Arial" panose="020B0604020202020204" pitchFamily="34" charset="0"/>
              </a:rPr>
              <a:t>.</a:t>
            </a:r>
          </a:p>
          <a:p>
            <a:pPr marL="342900" indent="-342900">
              <a:buFont typeface="Wingdings" panose="05000000000000000000" pitchFamily="2" charset="2"/>
              <a:buChar char="Ø"/>
            </a:pPr>
            <a:endParaRPr lang="it-IT" sz="2400"/>
          </a:p>
          <a:p>
            <a:endParaRPr lang="it-IT" sz="2400"/>
          </a:p>
          <a:p>
            <a:pPr marL="342900" indent="-342900">
              <a:buFont typeface="Wingdings" panose="05000000000000000000" pitchFamily="2" charset="2"/>
              <a:buChar char="Ø"/>
            </a:pPr>
            <a:r>
              <a:rPr lang="it-IT" sz="2400">
                <a:latin typeface="Arial" panose="020B0604020202020204" pitchFamily="34" charset="0"/>
                <a:cs typeface="Arial" panose="020B0604020202020204" pitchFamily="34" charset="0"/>
              </a:rPr>
              <a:t>The travel </a:t>
            </a:r>
            <a:r>
              <a:rPr lang="it-IT" sz="2400" err="1">
                <a:latin typeface="Arial" panose="020B0604020202020204" pitchFamily="34" charset="0"/>
                <a:cs typeface="Arial" panose="020B0604020202020204" pitchFamily="34" charset="0"/>
              </a:rPr>
              <a:t>includes</a:t>
            </a:r>
            <a:r>
              <a:rPr lang="it-IT" sz="2400">
                <a:latin typeface="Arial" panose="020B0604020202020204" pitchFamily="34" charset="0"/>
                <a:cs typeface="Arial" panose="020B0604020202020204" pitchFamily="34" charset="0"/>
              </a:rPr>
              <a:t> </a:t>
            </a:r>
            <a:r>
              <a:rPr lang="it-IT" sz="2400" b="1" err="1">
                <a:latin typeface="Arial" panose="020B0604020202020204" pitchFamily="34" charset="0"/>
                <a:cs typeface="Arial" panose="020B0604020202020204" pitchFamily="34" charset="0"/>
              </a:rPr>
              <a:t>European</a:t>
            </a:r>
            <a:r>
              <a:rPr lang="it-IT" sz="2400" b="1">
                <a:latin typeface="Arial" panose="020B0604020202020204" pitchFamily="34" charset="0"/>
                <a:cs typeface="Arial" panose="020B0604020202020204" pitchFamily="34" charset="0"/>
              </a:rPr>
              <a:t> cities</a:t>
            </a:r>
            <a:r>
              <a:rPr lang="it-IT" sz="2400">
                <a:latin typeface="Arial" panose="020B0604020202020204" pitchFamily="34" charset="0"/>
                <a:cs typeface="Arial" panose="020B0604020202020204" pitchFamily="34" charset="0"/>
              </a:rPr>
              <a:t>.</a:t>
            </a:r>
          </a:p>
          <a:p>
            <a:pPr marL="342900" indent="-342900">
              <a:buFont typeface="Wingdings" panose="05000000000000000000" pitchFamily="2" charset="2"/>
              <a:buChar char="Ø"/>
            </a:pPr>
            <a:endParaRPr lang="it-IT" sz="2400"/>
          </a:p>
        </p:txBody>
      </p:sp>
      <p:grpSp>
        <p:nvGrpSpPr>
          <p:cNvPr id="2" name="Gruppo 15">
            <a:extLst>
              <a:ext uri="{FF2B5EF4-FFF2-40B4-BE49-F238E27FC236}">
                <a16:creationId xmlns:a16="http://schemas.microsoft.com/office/drawing/2014/main" id="{0DE01251-5B46-4E43-51E5-56465527204F}"/>
              </a:ext>
            </a:extLst>
          </p:cNvPr>
          <p:cNvGrpSpPr/>
          <p:nvPr/>
        </p:nvGrpSpPr>
        <p:grpSpPr>
          <a:xfrm flipH="1">
            <a:off x="250280" y="1487534"/>
            <a:ext cx="1619250" cy="3217816"/>
            <a:chOff x="10179050" y="2795634"/>
            <a:chExt cx="1460500" cy="3186066"/>
          </a:xfrm>
        </p:grpSpPr>
        <p:pic>
          <p:nvPicPr>
            <p:cNvPr id="5" name="Immagine 13">
              <a:extLst>
                <a:ext uri="{FF2B5EF4-FFF2-40B4-BE49-F238E27FC236}">
                  <a16:creationId xmlns:a16="http://schemas.microsoft.com/office/drawing/2014/main" id="{108805C3-3E2E-F11B-1407-7F6D5B53EF86}"/>
                </a:ext>
              </a:extLst>
            </p:cNvPr>
            <p:cNvPicPr>
              <a:picLocks noChangeAspect="1"/>
            </p:cNvPicPr>
            <p:nvPr/>
          </p:nvPicPr>
          <p:blipFill>
            <a:blip r:embed="rId4"/>
            <a:stretch>
              <a:fillRect/>
            </a:stretch>
          </p:blipFill>
          <p:spPr>
            <a:xfrm>
              <a:off x="10179050" y="5257800"/>
              <a:ext cx="1041400" cy="723900"/>
            </a:xfrm>
            <a:prstGeom prst="rect">
              <a:avLst/>
            </a:prstGeom>
          </p:spPr>
        </p:pic>
        <p:pic>
          <p:nvPicPr>
            <p:cNvPr id="7" name="Immagine 11">
              <a:extLst>
                <a:ext uri="{FF2B5EF4-FFF2-40B4-BE49-F238E27FC236}">
                  <a16:creationId xmlns:a16="http://schemas.microsoft.com/office/drawing/2014/main" id="{08D678D9-2060-7CE3-1B3B-EE6AF09194D0}"/>
                </a:ext>
              </a:extLst>
            </p:cNvPr>
            <p:cNvPicPr>
              <a:picLocks noChangeAspect="1"/>
            </p:cNvPicPr>
            <p:nvPr/>
          </p:nvPicPr>
          <p:blipFill>
            <a:blip r:embed="rId5"/>
            <a:stretch>
              <a:fillRect/>
            </a:stretch>
          </p:blipFill>
          <p:spPr>
            <a:xfrm>
              <a:off x="10179050" y="2795634"/>
              <a:ext cx="1460500" cy="3048000"/>
            </a:xfrm>
            <a:prstGeom prst="rect">
              <a:avLst/>
            </a:prstGeom>
          </p:spPr>
        </p:pic>
      </p:grpSp>
      <p:sp>
        <p:nvSpPr>
          <p:cNvPr id="11" name="TextBox 2">
            <a:extLst>
              <a:ext uri="{FF2B5EF4-FFF2-40B4-BE49-F238E27FC236}">
                <a16:creationId xmlns:a16="http://schemas.microsoft.com/office/drawing/2014/main" id="{FD3AEACA-3DEB-BD79-7F17-20C6E9C5A357}"/>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21</a:t>
            </a:r>
            <a:endParaRPr lang="it-IT"/>
          </a:p>
        </p:txBody>
      </p:sp>
    </p:spTree>
    <p:extLst>
      <p:ext uri="{BB962C8B-B14F-4D97-AF65-F5344CB8AC3E}">
        <p14:creationId xmlns:p14="http://schemas.microsoft.com/office/powerpoint/2010/main" val="4048511305"/>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889782C4-8034-4ADE-67D2-35264CFB2AA1}"/>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general </a:t>
            </a:r>
            <a:r>
              <a:rPr lang="it-IT" sz="2800" err="1">
                <a:solidFill>
                  <a:schemeClr val="bg1"/>
                </a:solidFill>
                <a:latin typeface="Arial" panose="020B0604020202020204" pitchFamily="34" charset="0"/>
                <a:cs typeface="Arial" panose="020B0604020202020204" pitchFamily="34" charset="0"/>
              </a:rPr>
              <a:t>context</a:t>
            </a:r>
            <a:endParaRPr lang="en-US" sz="2800">
              <a:solidFill>
                <a:schemeClr val="bg1"/>
              </a:solidFill>
              <a:latin typeface="Arial" panose="020B0604020202020204" pitchFamily="34" charset="0"/>
              <a:cs typeface="Arial" panose="020B0604020202020204" pitchFamily="34" charset="0"/>
            </a:endParaRPr>
          </a:p>
        </p:txBody>
      </p:sp>
      <p:pic>
        <p:nvPicPr>
          <p:cNvPr id="13" name="Immagine 12" descr="Immagine che contiene mappa&#10;&#10;Descrizione generata automaticamente">
            <a:extLst>
              <a:ext uri="{FF2B5EF4-FFF2-40B4-BE49-F238E27FC236}">
                <a16:creationId xmlns:a16="http://schemas.microsoft.com/office/drawing/2014/main" id="{38872BCB-3272-74A2-8C13-B8299E619973}"/>
              </a:ext>
            </a:extLst>
          </p:cNvPr>
          <p:cNvPicPr>
            <a:picLocks noChangeAspect="1"/>
          </p:cNvPicPr>
          <p:nvPr/>
        </p:nvPicPr>
        <p:blipFill rotWithShape="1">
          <a:blip r:embed="rId3"/>
          <a:srcRect t="38038"/>
          <a:stretch/>
        </p:blipFill>
        <p:spPr>
          <a:xfrm>
            <a:off x="6977968" y="-4692774"/>
            <a:ext cx="5688869" cy="4100739"/>
          </a:xfrm>
          <a:prstGeom prst="rect">
            <a:avLst/>
          </a:prstGeom>
        </p:spPr>
      </p:pic>
      <p:pic>
        <p:nvPicPr>
          <p:cNvPr id="18" name="Immagine 17" descr="Immagine che contiene mappa&#10;&#10;Descrizione generata automaticamente">
            <a:extLst>
              <a:ext uri="{FF2B5EF4-FFF2-40B4-BE49-F238E27FC236}">
                <a16:creationId xmlns:a16="http://schemas.microsoft.com/office/drawing/2014/main" id="{470C0499-6BDC-DFC2-79CD-656A134A001F}"/>
              </a:ext>
            </a:extLst>
          </p:cNvPr>
          <p:cNvPicPr>
            <a:picLocks noChangeAspect="1"/>
          </p:cNvPicPr>
          <p:nvPr/>
        </p:nvPicPr>
        <p:blipFill rotWithShape="1">
          <a:blip r:embed="rId4"/>
          <a:srcRect t="1" r="18906" b="7608"/>
          <a:stretch/>
        </p:blipFill>
        <p:spPr>
          <a:xfrm>
            <a:off x="3509428" y="1746432"/>
            <a:ext cx="6138293" cy="4358044"/>
          </a:xfrm>
          <a:prstGeom prst="rect">
            <a:avLst/>
          </a:prstGeom>
        </p:spPr>
      </p:pic>
      <p:sp>
        <p:nvSpPr>
          <p:cNvPr id="4" name="CasellaDiTesto 2">
            <a:extLst>
              <a:ext uri="{FF2B5EF4-FFF2-40B4-BE49-F238E27FC236}">
                <a16:creationId xmlns:a16="http://schemas.microsoft.com/office/drawing/2014/main" id="{C9F45BB8-DCEE-75B8-3F67-B58D0CDC2DB5}"/>
              </a:ext>
            </a:extLst>
          </p:cNvPr>
          <p:cNvSpPr txBox="1"/>
          <p:nvPr/>
        </p:nvSpPr>
        <p:spPr>
          <a:xfrm>
            <a:off x="1" y="1243297"/>
            <a:ext cx="12192000" cy="400110"/>
          </a:xfrm>
          <a:prstGeom prst="rect">
            <a:avLst/>
          </a:prstGeom>
          <a:noFill/>
        </p:spPr>
        <p:txBody>
          <a:bodyPr wrap="square">
            <a:spAutoFit/>
          </a:bodyPr>
          <a:lstStyle/>
          <a:p>
            <a:pPr marL="342900" indent="-342900" algn="just">
              <a:buFont typeface="Wingdings" panose="05000000000000000000" pitchFamily="2" charset="2"/>
              <a:buChar char="Ø"/>
            </a:pPr>
            <a:r>
              <a:rPr lang="it-IT" sz="2000">
                <a:latin typeface="Arial" panose="020B0604020202020204" pitchFamily="34" charset="0"/>
                <a:cs typeface="Arial" panose="020B0604020202020204" pitchFamily="34" charset="0"/>
              </a:rPr>
              <a:t>Cities must be </a:t>
            </a:r>
            <a:r>
              <a:rPr lang="it-IT" sz="2000" b="1" err="1">
                <a:latin typeface="Arial" panose="020B0604020202020204" pitchFamily="34" charset="0"/>
                <a:cs typeface="Arial" panose="020B0604020202020204" pitchFamily="34" charset="0"/>
              </a:rPr>
              <a:t>interconnected</a:t>
            </a:r>
            <a:r>
              <a:rPr lang="it-IT" sz="2000" b="1">
                <a:latin typeface="Arial" panose="020B0604020202020204" pitchFamily="34" charset="0"/>
                <a:cs typeface="Arial" panose="020B0604020202020204" pitchFamily="34" charset="0"/>
              </a:rPr>
              <a:t> </a:t>
            </a:r>
            <a:r>
              <a:rPr lang="it-IT" sz="2000" err="1">
                <a:latin typeface="Arial" panose="020B0604020202020204" pitchFamily="34" charset="0"/>
                <a:cs typeface="Arial" panose="020B0604020202020204" pitchFamily="34" charset="0"/>
              </a:rPr>
              <a:t>through</a:t>
            </a:r>
            <a:r>
              <a:rPr lang="it-IT" sz="2000">
                <a:latin typeface="Arial" panose="020B0604020202020204" pitchFamily="34" charset="0"/>
                <a:cs typeface="Arial" panose="020B0604020202020204" pitchFamily="34" charset="0"/>
              </a:rPr>
              <a:t> railways in </a:t>
            </a:r>
            <a:r>
              <a:rPr lang="it-IT" sz="2000" err="1">
                <a:latin typeface="Arial" panose="020B0604020202020204" pitchFamily="34" charset="0"/>
                <a:cs typeface="Arial" panose="020B0604020202020204" pitchFamily="34" charset="0"/>
              </a:rPr>
              <a:t>order</a:t>
            </a:r>
            <a:r>
              <a:rPr lang="it-IT" sz="2000">
                <a:latin typeface="Arial" panose="020B0604020202020204" pitchFamily="34" charset="0"/>
                <a:cs typeface="Arial" panose="020B0604020202020204" pitchFamily="34" charset="0"/>
              </a:rPr>
              <a:t> to create an </a:t>
            </a:r>
            <a:r>
              <a:rPr lang="it-IT" sz="2000" err="1">
                <a:latin typeface="Arial" panose="020B0604020202020204" pitchFamily="34" charset="0"/>
                <a:cs typeface="Arial" panose="020B0604020202020204" pitchFamily="34" charset="0"/>
              </a:rPr>
              <a:t>itinerary</a:t>
            </a:r>
            <a:r>
              <a:rPr lang="it-IT" sz="2000">
                <a:latin typeface="Arial" panose="020B0604020202020204" pitchFamily="34" charset="0"/>
                <a:cs typeface="Arial" panose="020B0604020202020204" pitchFamily="34" charset="0"/>
              </a:rPr>
              <a:t>.</a:t>
            </a:r>
          </a:p>
        </p:txBody>
      </p:sp>
      <p:sp>
        <p:nvSpPr>
          <p:cNvPr id="3" name="TextBox 2">
            <a:extLst>
              <a:ext uri="{FF2B5EF4-FFF2-40B4-BE49-F238E27FC236}">
                <a16:creationId xmlns:a16="http://schemas.microsoft.com/office/drawing/2014/main" id="{50AFF3F1-9C66-4B33-E5FC-346E3795353D}"/>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22</a:t>
            </a:r>
            <a:endParaRPr lang="it-IT"/>
          </a:p>
        </p:txBody>
      </p:sp>
    </p:spTree>
    <p:extLst>
      <p:ext uri="{BB962C8B-B14F-4D97-AF65-F5344CB8AC3E}">
        <p14:creationId xmlns:p14="http://schemas.microsoft.com/office/powerpoint/2010/main" val="244823191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889782C4-8034-4ADE-67D2-35264CFB2AA1}"/>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general </a:t>
            </a:r>
            <a:r>
              <a:rPr lang="it-IT" sz="2800" err="1">
                <a:solidFill>
                  <a:schemeClr val="bg1"/>
                </a:solidFill>
                <a:latin typeface="Arial" panose="020B0604020202020204" pitchFamily="34" charset="0"/>
                <a:cs typeface="Arial" panose="020B0604020202020204" pitchFamily="34" charset="0"/>
              </a:rPr>
              <a:t>context</a:t>
            </a:r>
            <a:endParaRPr lang="en-US" sz="2800">
              <a:solidFill>
                <a:schemeClr val="bg1"/>
              </a:solidFill>
              <a:latin typeface="Arial" panose="020B0604020202020204" pitchFamily="34" charset="0"/>
              <a:cs typeface="Arial" panose="020B0604020202020204" pitchFamily="34" charset="0"/>
            </a:endParaRPr>
          </a:p>
        </p:txBody>
      </p:sp>
      <p:pic>
        <p:nvPicPr>
          <p:cNvPr id="12" name="Immagine 11" descr="Immagine che contiene mappa&#10;&#10;Descrizione generata automaticamente">
            <a:extLst>
              <a:ext uri="{FF2B5EF4-FFF2-40B4-BE49-F238E27FC236}">
                <a16:creationId xmlns:a16="http://schemas.microsoft.com/office/drawing/2014/main" id="{46D87229-4ADD-9656-94A1-D5D5B80FCB95}"/>
              </a:ext>
            </a:extLst>
          </p:cNvPr>
          <p:cNvPicPr>
            <a:picLocks noChangeAspect="1"/>
          </p:cNvPicPr>
          <p:nvPr/>
        </p:nvPicPr>
        <p:blipFill rotWithShape="1">
          <a:blip r:embed="rId3"/>
          <a:srcRect t="1" r="18906" b="7608"/>
          <a:stretch/>
        </p:blipFill>
        <p:spPr>
          <a:xfrm>
            <a:off x="3026853" y="1763411"/>
            <a:ext cx="6138293" cy="4358044"/>
          </a:xfrm>
          <a:prstGeom prst="rect">
            <a:avLst/>
          </a:prstGeom>
        </p:spPr>
      </p:pic>
      <p:grpSp>
        <p:nvGrpSpPr>
          <p:cNvPr id="14" name="Gruppo 15">
            <a:extLst>
              <a:ext uri="{FF2B5EF4-FFF2-40B4-BE49-F238E27FC236}">
                <a16:creationId xmlns:a16="http://schemas.microsoft.com/office/drawing/2014/main" id="{AC82BE48-FD8E-A391-C74E-E47AE00C2636}"/>
              </a:ext>
            </a:extLst>
          </p:cNvPr>
          <p:cNvGrpSpPr/>
          <p:nvPr/>
        </p:nvGrpSpPr>
        <p:grpSpPr>
          <a:xfrm flipH="1">
            <a:off x="6095999" y="5018986"/>
            <a:ext cx="708212" cy="996325"/>
            <a:chOff x="10179050" y="2795634"/>
            <a:chExt cx="1460500" cy="3186066"/>
          </a:xfrm>
        </p:grpSpPr>
        <p:pic>
          <p:nvPicPr>
            <p:cNvPr id="15" name="Immagine 13">
              <a:extLst>
                <a:ext uri="{FF2B5EF4-FFF2-40B4-BE49-F238E27FC236}">
                  <a16:creationId xmlns:a16="http://schemas.microsoft.com/office/drawing/2014/main" id="{7FE21565-683F-12C8-81DA-7B6A27919A75}"/>
                </a:ext>
              </a:extLst>
            </p:cNvPr>
            <p:cNvPicPr>
              <a:picLocks noChangeAspect="1"/>
            </p:cNvPicPr>
            <p:nvPr/>
          </p:nvPicPr>
          <p:blipFill>
            <a:blip r:embed="rId4"/>
            <a:stretch>
              <a:fillRect/>
            </a:stretch>
          </p:blipFill>
          <p:spPr>
            <a:xfrm>
              <a:off x="10179050" y="5257800"/>
              <a:ext cx="1041400" cy="723900"/>
            </a:xfrm>
            <a:prstGeom prst="rect">
              <a:avLst/>
            </a:prstGeom>
          </p:spPr>
        </p:pic>
        <p:pic>
          <p:nvPicPr>
            <p:cNvPr id="16" name="Immagine 11">
              <a:extLst>
                <a:ext uri="{FF2B5EF4-FFF2-40B4-BE49-F238E27FC236}">
                  <a16:creationId xmlns:a16="http://schemas.microsoft.com/office/drawing/2014/main" id="{F76560FC-70E4-2D3B-1099-10574E20F7E1}"/>
                </a:ext>
              </a:extLst>
            </p:cNvPr>
            <p:cNvPicPr>
              <a:picLocks noChangeAspect="1"/>
            </p:cNvPicPr>
            <p:nvPr/>
          </p:nvPicPr>
          <p:blipFill>
            <a:blip r:embed="rId5"/>
            <a:stretch>
              <a:fillRect/>
            </a:stretch>
          </p:blipFill>
          <p:spPr>
            <a:xfrm>
              <a:off x="10179050" y="2795634"/>
              <a:ext cx="1460500" cy="3048000"/>
            </a:xfrm>
            <a:prstGeom prst="rect">
              <a:avLst/>
            </a:prstGeom>
          </p:spPr>
        </p:pic>
      </p:grpSp>
      <p:sp>
        <p:nvSpPr>
          <p:cNvPr id="2" name="CasellaDiTesto 2">
            <a:extLst>
              <a:ext uri="{FF2B5EF4-FFF2-40B4-BE49-F238E27FC236}">
                <a16:creationId xmlns:a16="http://schemas.microsoft.com/office/drawing/2014/main" id="{D938A1BE-3F73-5B47-30AC-3631EE7CC11F}"/>
              </a:ext>
            </a:extLst>
          </p:cNvPr>
          <p:cNvSpPr txBox="1"/>
          <p:nvPr/>
        </p:nvSpPr>
        <p:spPr>
          <a:xfrm>
            <a:off x="1" y="1243297"/>
            <a:ext cx="12192000" cy="400110"/>
          </a:xfrm>
          <a:prstGeom prst="rect">
            <a:avLst/>
          </a:prstGeom>
          <a:noFill/>
        </p:spPr>
        <p:txBody>
          <a:bodyPr wrap="square">
            <a:spAutoFit/>
          </a:bodyPr>
          <a:lstStyle/>
          <a:p>
            <a:pPr marL="342900" indent="-342900" algn="just">
              <a:buFont typeface="Wingdings" panose="05000000000000000000" pitchFamily="2" charset="2"/>
              <a:buChar char="Ø"/>
            </a:pPr>
            <a:r>
              <a:rPr lang="it-IT" sz="2000" err="1">
                <a:latin typeface="Arial" panose="020B0604020202020204" pitchFamily="34" charset="0"/>
                <a:cs typeface="Arial" panose="020B0604020202020204" pitchFamily="34" charset="0"/>
              </a:rPr>
              <a:t>We</a:t>
            </a:r>
            <a:r>
              <a:rPr lang="it-IT" sz="2000">
                <a:latin typeface="Arial" panose="020B0604020202020204" pitchFamily="34" charset="0"/>
                <a:cs typeface="Arial" panose="020B0604020202020204" pitchFamily="34" charset="0"/>
              </a:rPr>
              <a:t> assume </a:t>
            </a:r>
            <a:r>
              <a:rPr lang="it-IT" sz="2000" err="1">
                <a:latin typeface="Arial" panose="020B0604020202020204" pitchFamily="34" charset="0"/>
                <a:cs typeface="Arial" panose="020B0604020202020204" pitchFamily="34" charset="0"/>
              </a:rPr>
              <a:t>that</a:t>
            </a:r>
            <a:r>
              <a:rPr lang="it-IT" sz="2000">
                <a:latin typeface="Arial" panose="020B0604020202020204" pitchFamily="34" charset="0"/>
                <a:cs typeface="Arial" panose="020B0604020202020204" pitchFamily="34" charset="0"/>
              </a:rPr>
              <a:t> the </a:t>
            </a:r>
            <a:r>
              <a:rPr lang="it-IT" sz="2000" err="1">
                <a:latin typeface="Arial" panose="020B0604020202020204" pitchFamily="34" charset="0"/>
                <a:cs typeface="Arial" panose="020B0604020202020204" pitchFamily="34" charset="0"/>
              </a:rPr>
              <a:t>Person</a:t>
            </a:r>
            <a:r>
              <a:rPr lang="it-IT" sz="2000">
                <a:latin typeface="Arial" panose="020B0604020202020204" pitchFamily="34" charset="0"/>
                <a:cs typeface="Arial" panose="020B0604020202020204" pitchFamily="34" charset="0"/>
              </a:rPr>
              <a:t> can </a:t>
            </a:r>
            <a:r>
              <a:rPr lang="it-IT" sz="2000" err="1">
                <a:latin typeface="Arial" panose="020B0604020202020204" pitchFamily="34" charset="0"/>
                <a:cs typeface="Arial" panose="020B0604020202020204" pitchFamily="34" charset="0"/>
              </a:rPr>
              <a:t>move</a:t>
            </a:r>
            <a:r>
              <a:rPr lang="it-IT" sz="2000">
                <a:latin typeface="Arial" panose="020B0604020202020204" pitchFamily="34" charset="0"/>
                <a:cs typeface="Arial" panose="020B0604020202020204" pitchFamily="34" charset="0"/>
              </a:rPr>
              <a:t> </a:t>
            </a:r>
            <a:r>
              <a:rPr lang="it-IT" sz="2000" err="1">
                <a:latin typeface="Arial" panose="020B0604020202020204" pitchFamily="34" charset="0"/>
                <a:cs typeface="Arial" panose="020B0604020202020204" pitchFamily="34" charset="0"/>
              </a:rPr>
              <a:t>only</a:t>
            </a:r>
            <a:r>
              <a:rPr lang="it-IT" sz="2000">
                <a:latin typeface="Arial" panose="020B0604020202020204" pitchFamily="34" charset="0"/>
                <a:cs typeface="Arial" panose="020B0604020202020204" pitchFamily="34" charset="0"/>
              </a:rPr>
              <a:t> to the </a:t>
            </a:r>
            <a:r>
              <a:rPr lang="it-IT" sz="2000" b="1">
                <a:latin typeface="Arial" panose="020B0604020202020204" pitchFamily="34" charset="0"/>
                <a:cs typeface="Arial" panose="020B0604020202020204" pitchFamily="34" charset="0"/>
              </a:rPr>
              <a:t>cities</a:t>
            </a:r>
            <a:r>
              <a:rPr lang="it-IT" sz="2000">
                <a:latin typeface="Arial" panose="020B0604020202020204" pitchFamily="34" charset="0"/>
                <a:cs typeface="Arial" panose="020B0604020202020204" pitchFamily="34" charset="0"/>
              </a:rPr>
              <a:t> </a:t>
            </a:r>
            <a:r>
              <a:rPr lang="it-IT" sz="2000" err="1">
                <a:latin typeface="Arial" panose="020B0604020202020204" pitchFamily="34" charset="0"/>
                <a:cs typeface="Arial" panose="020B0604020202020204" pitchFamily="34" charset="0"/>
              </a:rPr>
              <a:t>that</a:t>
            </a:r>
            <a:r>
              <a:rPr lang="it-IT" sz="2000">
                <a:latin typeface="Arial" panose="020B0604020202020204" pitchFamily="34" charset="0"/>
                <a:cs typeface="Arial" panose="020B0604020202020204" pitchFamily="34" charset="0"/>
              </a:rPr>
              <a:t> </a:t>
            </a:r>
            <a:r>
              <a:rPr lang="it-IT" sz="2000" b="1">
                <a:latin typeface="Arial" panose="020B0604020202020204" pitchFamily="34" charset="0"/>
                <a:cs typeface="Arial" panose="020B0604020202020204" pitchFamily="34" charset="0"/>
              </a:rPr>
              <a:t>he </a:t>
            </a:r>
            <a:r>
              <a:rPr lang="it-IT" sz="2000" b="1" err="1">
                <a:latin typeface="Arial" panose="020B0604020202020204" pitchFamily="34" charset="0"/>
                <a:cs typeface="Arial" panose="020B0604020202020204" pitchFamily="34" charset="0"/>
              </a:rPr>
              <a:t>has</a:t>
            </a:r>
            <a:r>
              <a:rPr lang="it-IT" sz="2000" b="1">
                <a:latin typeface="Arial" panose="020B0604020202020204" pitchFamily="34" charset="0"/>
                <a:cs typeface="Arial" panose="020B0604020202020204" pitchFamily="34" charset="0"/>
              </a:rPr>
              <a:t> </a:t>
            </a:r>
            <a:r>
              <a:rPr lang="it-IT" sz="2000" b="1" err="1">
                <a:latin typeface="Arial" panose="020B0604020202020204" pitchFamily="34" charset="0"/>
                <a:cs typeface="Arial" panose="020B0604020202020204" pitchFamily="34" charset="0"/>
              </a:rPr>
              <a:t>not</a:t>
            </a:r>
            <a:r>
              <a:rPr lang="it-IT" sz="2000" b="1">
                <a:latin typeface="Arial" panose="020B0604020202020204" pitchFamily="34" charset="0"/>
                <a:cs typeface="Arial" panose="020B0604020202020204" pitchFamily="34" charset="0"/>
              </a:rPr>
              <a:t> </a:t>
            </a:r>
            <a:r>
              <a:rPr lang="it-IT" sz="2000" b="1" err="1">
                <a:latin typeface="Arial" panose="020B0604020202020204" pitchFamily="34" charset="0"/>
                <a:cs typeface="Arial" panose="020B0604020202020204" pitchFamily="34" charset="0"/>
              </a:rPr>
              <a:t>visited</a:t>
            </a:r>
            <a:r>
              <a:rPr lang="it-IT" sz="2000" b="1">
                <a:latin typeface="Arial" panose="020B0604020202020204" pitchFamily="34" charset="0"/>
                <a:cs typeface="Arial" panose="020B0604020202020204" pitchFamily="34" charset="0"/>
              </a:rPr>
              <a:t> </a:t>
            </a:r>
            <a:r>
              <a:rPr lang="it-IT" sz="2000" b="1" err="1">
                <a:latin typeface="Arial" panose="020B0604020202020204" pitchFamily="34" charset="0"/>
                <a:cs typeface="Arial" panose="020B0604020202020204" pitchFamily="34" charset="0"/>
              </a:rPr>
              <a:t>yet</a:t>
            </a:r>
            <a:r>
              <a:rPr lang="it-IT" sz="2000">
                <a:latin typeface="Arial" panose="020B0604020202020204" pitchFamily="34" charset="0"/>
                <a:cs typeface="Arial" panose="020B0604020202020204" pitchFamily="34" charset="0"/>
              </a:rPr>
              <a:t>.</a:t>
            </a:r>
          </a:p>
        </p:txBody>
      </p:sp>
      <p:sp>
        <p:nvSpPr>
          <p:cNvPr id="4" name="TextBox 2">
            <a:extLst>
              <a:ext uri="{FF2B5EF4-FFF2-40B4-BE49-F238E27FC236}">
                <a16:creationId xmlns:a16="http://schemas.microsoft.com/office/drawing/2014/main" id="{97561EDB-1D04-2D0E-8663-97C6289699E3}"/>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23</a:t>
            </a:r>
            <a:endParaRPr lang="it-IT"/>
          </a:p>
        </p:txBody>
      </p:sp>
    </p:spTree>
    <p:extLst>
      <p:ext uri="{BB962C8B-B14F-4D97-AF65-F5344CB8AC3E}">
        <p14:creationId xmlns:p14="http://schemas.microsoft.com/office/powerpoint/2010/main" val="3078360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13 0.03079 L 0.05442 -0.3375 " pathEditMode="relative" rAng="0" ptsTypes="AA">
                                      <p:cBhvr>
                                        <p:cTn id="6" dur="1000" fill="hold"/>
                                        <p:tgtEl>
                                          <p:spTgt spid="14"/>
                                        </p:tgtEl>
                                        <p:attrNameLst>
                                          <p:attrName>ppt_x</p:attrName>
                                          <p:attrName>ppt_y</p:attrName>
                                        </p:attrNameLst>
                                      </p:cBhvr>
                                      <p:rCtr x="2721" y="-1842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5351 -0.34514 L -0.0836 -0.22986 " pathEditMode="relative" rAng="0" ptsTypes="AA">
                                      <p:cBhvr>
                                        <p:cTn id="10" dur="1000" fill="hold"/>
                                        <p:tgtEl>
                                          <p:spTgt spid="14"/>
                                        </p:tgtEl>
                                        <p:attrNameLst>
                                          <p:attrName>ppt_x</p:attrName>
                                          <p:attrName>ppt_y</p:attrName>
                                        </p:attrNameLst>
                                      </p:cBhvr>
                                      <p:rCtr x="-6862" y="5764"/>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836 -0.23148 L 0.15065 -0.56459 " pathEditMode="relative" rAng="0" ptsTypes="AA">
                                      <p:cBhvr>
                                        <p:cTn id="14" dur="1000" fill="hold"/>
                                        <p:tgtEl>
                                          <p:spTgt spid="14"/>
                                        </p:tgtEl>
                                        <p:attrNameLst>
                                          <p:attrName>ppt_x</p:attrName>
                                          <p:attrName>ppt_y</p:attrName>
                                        </p:attrNameLst>
                                      </p:cBhvr>
                                      <p:rCtr x="11706" y="-16667"/>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15065 -0.56459 L 0.08932 -0.12546 " pathEditMode="relative" rAng="0" ptsTypes="AA">
                                      <p:cBhvr>
                                        <p:cTn id="18" dur="1000" fill="hold"/>
                                        <p:tgtEl>
                                          <p:spTgt spid="14"/>
                                        </p:tgtEl>
                                        <p:attrNameLst>
                                          <p:attrName>ppt_x</p:attrName>
                                          <p:attrName>ppt_y</p:attrName>
                                        </p:attrNameLst>
                                      </p:cBhvr>
                                      <p:rCtr x="-3073" y="21944"/>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8763 -0.12384 L -0.00443 0.03958 " pathEditMode="relative" rAng="0" ptsTypes="AA">
                                      <p:cBhvr>
                                        <p:cTn id="22" dur="1000" fill="hold"/>
                                        <p:tgtEl>
                                          <p:spTgt spid="14"/>
                                        </p:tgtEl>
                                        <p:attrNameLst>
                                          <p:attrName>ppt_x</p:attrName>
                                          <p:attrName>ppt_y</p:attrName>
                                        </p:attrNameLst>
                                      </p:cBhvr>
                                      <p:rCtr x="-4609" y="8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mappa&#10;&#10;Descrizione generata automaticamente">
            <a:extLst>
              <a:ext uri="{FF2B5EF4-FFF2-40B4-BE49-F238E27FC236}">
                <a16:creationId xmlns:a16="http://schemas.microsoft.com/office/drawing/2014/main" id="{16245521-EC7C-0EDC-F69D-102036A82633}"/>
              </a:ext>
            </a:extLst>
          </p:cNvPr>
          <p:cNvPicPr>
            <a:picLocks noChangeAspect="1"/>
          </p:cNvPicPr>
          <p:nvPr/>
        </p:nvPicPr>
        <p:blipFill rotWithShape="1">
          <a:blip r:embed="rId3"/>
          <a:srcRect t="1" r="18906" b="7608"/>
          <a:stretch/>
        </p:blipFill>
        <p:spPr>
          <a:xfrm>
            <a:off x="3022984" y="1726338"/>
            <a:ext cx="6138293" cy="4399188"/>
          </a:xfrm>
          <a:prstGeom prst="rect">
            <a:avLst/>
          </a:prstGeom>
        </p:spPr>
      </p:pic>
      <p:sp>
        <p:nvSpPr>
          <p:cNvPr id="8" name="Titolo 1">
            <a:extLst>
              <a:ext uri="{FF2B5EF4-FFF2-40B4-BE49-F238E27FC236}">
                <a16:creationId xmlns:a16="http://schemas.microsoft.com/office/drawing/2014/main" id="{889782C4-8034-4ADE-67D2-35264CFB2AA1}"/>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general </a:t>
            </a:r>
            <a:r>
              <a:rPr lang="it-IT" sz="2800" err="1">
                <a:solidFill>
                  <a:schemeClr val="bg1"/>
                </a:solidFill>
                <a:latin typeface="Arial" panose="020B0604020202020204" pitchFamily="34" charset="0"/>
                <a:cs typeface="Arial" panose="020B0604020202020204" pitchFamily="34" charset="0"/>
              </a:rPr>
              <a:t>context</a:t>
            </a:r>
            <a:endParaRPr lang="en-US" sz="2800">
              <a:solidFill>
                <a:schemeClr val="bg1"/>
              </a:solidFill>
              <a:latin typeface="Arial" panose="020B0604020202020204" pitchFamily="34" charset="0"/>
              <a:cs typeface="Arial" panose="020B0604020202020204" pitchFamily="34" charset="0"/>
            </a:endParaRPr>
          </a:p>
        </p:txBody>
      </p:sp>
      <p:sp>
        <p:nvSpPr>
          <p:cNvPr id="3" name="CasellaDiTesto 2">
            <a:extLst>
              <a:ext uri="{FF2B5EF4-FFF2-40B4-BE49-F238E27FC236}">
                <a16:creationId xmlns:a16="http://schemas.microsoft.com/office/drawing/2014/main" id="{1F9B3473-16FD-E067-6F80-28960B79FF43}"/>
              </a:ext>
            </a:extLst>
          </p:cNvPr>
          <p:cNvSpPr txBox="1"/>
          <p:nvPr/>
        </p:nvSpPr>
        <p:spPr>
          <a:xfrm>
            <a:off x="1" y="1243297"/>
            <a:ext cx="12192000" cy="407433"/>
          </a:xfrm>
          <a:prstGeom prst="rect">
            <a:avLst/>
          </a:prstGeom>
          <a:noFill/>
        </p:spPr>
        <p:txBody>
          <a:bodyPr wrap="square">
            <a:spAutoFit/>
          </a:bodyPr>
          <a:lstStyle/>
          <a:p>
            <a:pPr marL="342900" indent="-342900" algn="just">
              <a:buFont typeface="Wingdings" panose="05000000000000000000" pitchFamily="2" charset="2"/>
              <a:buChar char="Ø"/>
            </a:pPr>
            <a:r>
              <a:rPr lang="it-IT" sz="2000" err="1">
                <a:latin typeface="Arial" panose="020B0604020202020204" pitchFamily="34" charset="0"/>
                <a:cs typeface="Arial" panose="020B0604020202020204" pitchFamily="34" charset="0"/>
              </a:rPr>
              <a:t>We</a:t>
            </a:r>
            <a:r>
              <a:rPr lang="it-IT" sz="2000">
                <a:latin typeface="Arial" panose="020B0604020202020204" pitchFamily="34" charset="0"/>
                <a:cs typeface="Arial" panose="020B0604020202020204" pitchFamily="34" charset="0"/>
              </a:rPr>
              <a:t> </a:t>
            </a:r>
            <a:r>
              <a:rPr lang="it-IT" sz="2000" err="1">
                <a:latin typeface="Arial" panose="020B0604020202020204" pitchFamily="34" charset="0"/>
                <a:cs typeface="Arial" panose="020B0604020202020204" pitchFamily="34" charset="0"/>
              </a:rPr>
              <a:t>want</a:t>
            </a:r>
            <a:r>
              <a:rPr lang="it-IT" sz="2000">
                <a:latin typeface="Arial" panose="020B0604020202020204" pitchFamily="34" charset="0"/>
                <a:cs typeface="Arial" panose="020B0604020202020204" pitchFamily="34" charset="0"/>
              </a:rPr>
              <a:t> to </a:t>
            </a:r>
            <a:r>
              <a:rPr lang="it-IT" sz="2000" err="1">
                <a:latin typeface="Arial" panose="020B0604020202020204" pitchFamily="34" charset="0"/>
                <a:cs typeface="Arial" panose="020B0604020202020204" pitchFamily="34" charset="0"/>
              </a:rPr>
              <a:t>keep</a:t>
            </a:r>
            <a:r>
              <a:rPr lang="it-IT" sz="2000">
                <a:latin typeface="Arial" panose="020B0604020202020204" pitchFamily="34" charset="0"/>
                <a:cs typeface="Arial" panose="020B0604020202020204" pitchFamily="34" charset="0"/>
              </a:rPr>
              <a:t> track of </a:t>
            </a:r>
            <a:r>
              <a:rPr lang="it-IT" sz="2000" err="1">
                <a:latin typeface="Arial" panose="020B0604020202020204" pitchFamily="34" charset="0"/>
                <a:cs typeface="Arial" panose="020B0604020202020204" pitchFamily="34" charset="0"/>
              </a:rPr>
              <a:t>whether</a:t>
            </a:r>
            <a:r>
              <a:rPr lang="it-IT" sz="2000">
                <a:latin typeface="Arial" panose="020B0604020202020204" pitchFamily="34" charset="0"/>
                <a:cs typeface="Arial" panose="020B0604020202020204" pitchFamily="34" charset="0"/>
              </a:rPr>
              <a:t> the </a:t>
            </a:r>
            <a:r>
              <a:rPr lang="it-IT" sz="2000" err="1">
                <a:latin typeface="Arial" panose="020B0604020202020204" pitchFamily="34" charset="0"/>
                <a:cs typeface="Arial" panose="020B0604020202020204" pitchFamily="34" charset="0"/>
              </a:rPr>
              <a:t>person</a:t>
            </a:r>
            <a:r>
              <a:rPr lang="it-IT" sz="2000">
                <a:latin typeface="Arial" panose="020B0604020202020204" pitchFamily="34" charset="0"/>
                <a:cs typeface="Arial" panose="020B0604020202020204" pitchFamily="34" charset="0"/>
              </a:rPr>
              <a:t> </a:t>
            </a:r>
            <a:r>
              <a:rPr lang="it-IT" sz="2000" b="1" err="1">
                <a:latin typeface="Arial" panose="020B0604020202020204" pitchFamily="34" charset="0"/>
                <a:cs typeface="Arial" panose="020B0604020202020204" pitchFamily="34" charset="0"/>
              </a:rPr>
              <a:t>is</a:t>
            </a:r>
            <a:r>
              <a:rPr lang="it-IT" sz="2000" b="1">
                <a:latin typeface="Arial" panose="020B0604020202020204" pitchFamily="34" charset="0"/>
                <a:cs typeface="Arial" panose="020B0604020202020204" pitchFamily="34" charset="0"/>
              </a:rPr>
              <a:t> </a:t>
            </a:r>
            <a:r>
              <a:rPr lang="it-IT" sz="2000" b="1" err="1">
                <a:latin typeface="Arial" panose="020B0604020202020204" pitchFamily="34" charset="0"/>
                <a:cs typeface="Arial" panose="020B0604020202020204" pitchFamily="34" charset="0"/>
              </a:rPr>
              <a:t>traveling</a:t>
            </a:r>
            <a:r>
              <a:rPr lang="it-IT" sz="2000" b="1">
                <a:latin typeface="Arial" panose="020B0604020202020204" pitchFamily="34" charset="0"/>
                <a:cs typeface="Arial" panose="020B0604020202020204" pitchFamily="34" charset="0"/>
              </a:rPr>
              <a:t> </a:t>
            </a:r>
            <a:r>
              <a:rPr lang="it-IT" sz="2000">
                <a:latin typeface="Arial" panose="020B0604020202020204" pitchFamily="34" charset="0"/>
                <a:cs typeface="Arial" panose="020B0604020202020204" pitchFamily="34" charset="0"/>
              </a:rPr>
              <a:t>or </a:t>
            </a:r>
            <a:r>
              <a:rPr lang="it-IT" sz="2000" b="1" err="1">
                <a:latin typeface="Arial" panose="020B0604020202020204" pitchFamily="34" charset="0"/>
                <a:cs typeface="Arial" panose="020B0604020202020204" pitchFamily="34" charset="0"/>
              </a:rPr>
              <a:t>has</a:t>
            </a:r>
            <a:r>
              <a:rPr lang="it-IT" sz="2000" b="1">
                <a:latin typeface="Arial" panose="020B0604020202020204" pitchFamily="34" charset="0"/>
                <a:cs typeface="Arial" panose="020B0604020202020204" pitchFamily="34" charset="0"/>
              </a:rPr>
              <a:t> </a:t>
            </a:r>
            <a:r>
              <a:rPr lang="it-IT" sz="2000" b="1" err="1">
                <a:latin typeface="Arial" panose="020B0604020202020204" pitchFamily="34" charset="0"/>
                <a:cs typeface="Arial" panose="020B0604020202020204" pitchFamily="34" charset="0"/>
              </a:rPr>
              <a:t>arrived</a:t>
            </a:r>
            <a:r>
              <a:rPr lang="it-IT" sz="2000" b="1">
                <a:latin typeface="Arial" panose="020B0604020202020204" pitchFamily="34" charset="0"/>
                <a:cs typeface="Arial" panose="020B0604020202020204" pitchFamily="34" charset="0"/>
              </a:rPr>
              <a:t> </a:t>
            </a:r>
            <a:r>
              <a:rPr lang="it-IT" sz="2000" err="1">
                <a:latin typeface="Arial" panose="020B0604020202020204" pitchFamily="34" charset="0"/>
                <a:cs typeface="Arial" panose="020B0604020202020204" pitchFamily="34" charset="0"/>
              </a:rPr>
              <a:t>at</a:t>
            </a:r>
            <a:r>
              <a:rPr lang="it-IT" sz="2000">
                <a:latin typeface="Arial" panose="020B0604020202020204" pitchFamily="34" charset="0"/>
                <a:cs typeface="Arial" panose="020B0604020202020204" pitchFamily="34" charset="0"/>
              </a:rPr>
              <a:t> the </a:t>
            </a:r>
            <a:r>
              <a:rPr lang="it-IT" sz="2000" err="1">
                <a:latin typeface="Arial" panose="020B0604020202020204" pitchFamily="34" charset="0"/>
                <a:cs typeface="Arial" panose="020B0604020202020204" pitchFamily="34" charset="0"/>
              </a:rPr>
              <a:t>final</a:t>
            </a:r>
            <a:r>
              <a:rPr lang="it-IT" sz="2000">
                <a:latin typeface="Arial" panose="020B0604020202020204" pitchFamily="34" charset="0"/>
                <a:cs typeface="Arial" panose="020B0604020202020204" pitchFamily="34" charset="0"/>
              </a:rPr>
              <a:t> </a:t>
            </a:r>
            <a:r>
              <a:rPr lang="it-IT" sz="2000" err="1">
                <a:latin typeface="Arial" panose="020B0604020202020204" pitchFamily="34" charset="0"/>
                <a:cs typeface="Arial" panose="020B0604020202020204" pitchFamily="34" charset="0"/>
              </a:rPr>
              <a:t>destination</a:t>
            </a:r>
            <a:r>
              <a:rPr lang="it-IT" sz="2000">
                <a:latin typeface="Arial" panose="020B0604020202020204" pitchFamily="34" charset="0"/>
                <a:cs typeface="Arial" panose="020B0604020202020204" pitchFamily="34" charset="0"/>
              </a:rPr>
              <a:t>.</a:t>
            </a:r>
          </a:p>
        </p:txBody>
      </p:sp>
      <mc:AlternateContent xmlns:mc="http://schemas.openxmlformats.org/markup-compatibility/2006">
        <mc:Choice xmlns:am3d="http://schemas.microsoft.com/office/drawing/2017/model3d" Requires="am3d">
          <p:graphicFrame>
            <p:nvGraphicFramePr>
              <p:cNvPr id="2" name="Modello 3D 1" descr="Bandiera da corsa a scacchi">
                <a:extLst>
                  <a:ext uri="{FF2B5EF4-FFF2-40B4-BE49-F238E27FC236}">
                    <a16:creationId xmlns:a16="http://schemas.microsoft.com/office/drawing/2014/main" id="{2078AAF0-9DBD-28D4-75E9-0C9B9AA4A36B}"/>
                  </a:ext>
                </a:extLst>
              </p:cNvPr>
              <p:cNvGraphicFramePr>
                <a:graphicFrameLocks noChangeAspect="1"/>
              </p:cNvGraphicFramePr>
              <p:nvPr>
                <p:extLst>
                  <p:ext uri="{D42A27DB-BD31-4B8C-83A1-F6EECF244321}">
                    <p14:modId xmlns:p14="http://schemas.microsoft.com/office/powerpoint/2010/main" val="1638726294"/>
                  </p:ext>
                </p:extLst>
              </p:nvPr>
            </p:nvGraphicFramePr>
            <p:xfrm>
              <a:off x="6260197" y="3896452"/>
              <a:ext cx="1572431" cy="2158316"/>
            </p:xfrm>
            <a:graphic>
              <a:graphicData uri="http://schemas.microsoft.com/office/drawing/2017/model3d">
                <am3d:model3d r:embed="rId4">
                  <am3d:spPr>
                    <a:xfrm>
                      <a:off x="0" y="0"/>
                      <a:ext cx="1572431" cy="2158316"/>
                    </a:xfrm>
                    <a:prstGeom prst="rect">
                      <a:avLst/>
                    </a:prstGeom>
                  </am3d:spPr>
                  <am3d:camera>
                    <am3d:pos x="0" y="0" z="57898687"/>
                    <am3d:up dx="0" dy="36000000" dz="0"/>
                    <am3d:lookAt x="0" y="0" z="0"/>
                    <am3d:perspective fov="2700000"/>
                  </am3d:camera>
                  <am3d:trans>
                    <am3d:meterPerModelUnit n="624999" d="1000000"/>
                    <am3d:preTrans dx="-3362218" dy="0" dz="4170"/>
                    <am3d:scale>
                      <am3d:sx n="1000000" d="1000000"/>
                      <am3d:sy n="1000000" d="1000000"/>
                      <am3d:sz n="1000000" d="1000000"/>
                    </am3d:scale>
                    <am3d:rot ax="704736" ay="676839" az="139739"/>
                    <am3d:postTrans dx="0" dy="0" dz="0"/>
                  </am3d:trans>
                  <am3d:raster rName="Office3DRenderer" rVer="16.0.8326">
                    <am3d:blip r:embed="rId5"/>
                  </am3d:raster>
                  <am3d:objViewport viewportSz="267313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descr="Bandiera da corsa a scacchi">
                <a:extLst>
                  <a:ext uri="{FF2B5EF4-FFF2-40B4-BE49-F238E27FC236}">
                    <a16:creationId xmlns:a16="http://schemas.microsoft.com/office/drawing/2014/main" id="{2078AAF0-9DBD-28D4-75E9-0C9B9AA4A36B}"/>
                  </a:ext>
                </a:extLst>
              </p:cNvPr>
              <p:cNvPicPr>
                <a:picLocks noGrp="1" noRot="1" noChangeAspect="1" noMove="1" noResize="1" noEditPoints="1" noAdjustHandles="1" noChangeArrowheads="1" noChangeShapeType="1" noCrop="1"/>
              </p:cNvPicPr>
              <p:nvPr/>
            </p:nvPicPr>
            <p:blipFill>
              <a:blip r:embed="rId5"/>
              <a:stretch>
                <a:fillRect/>
              </a:stretch>
            </p:blipFill>
            <p:spPr>
              <a:xfrm>
                <a:off x="6260197" y="3896452"/>
                <a:ext cx="1572431" cy="2158316"/>
              </a:xfrm>
              <a:prstGeom prst="rect">
                <a:avLst/>
              </a:prstGeom>
            </p:spPr>
          </p:pic>
        </mc:Fallback>
      </mc:AlternateContent>
      <p:cxnSp>
        <p:nvCxnSpPr>
          <p:cNvPr id="6" name="Connettore 1 29">
            <a:extLst>
              <a:ext uri="{FF2B5EF4-FFF2-40B4-BE49-F238E27FC236}">
                <a16:creationId xmlns:a16="http://schemas.microsoft.com/office/drawing/2014/main" id="{3A0D073C-3F65-675F-8B87-3788C536DFC9}"/>
              </a:ext>
            </a:extLst>
          </p:cNvPr>
          <p:cNvCxnSpPr>
            <a:cxnSpLocks/>
            <a:endCxn id="10" idx="1"/>
          </p:cNvCxnSpPr>
          <p:nvPr/>
        </p:nvCxnSpPr>
        <p:spPr>
          <a:xfrm flipV="1">
            <a:off x="6366510" y="3974302"/>
            <a:ext cx="3060564" cy="2015018"/>
          </a:xfrm>
          <a:prstGeom prst="line">
            <a:avLst/>
          </a:prstGeom>
          <a:ln w="25400">
            <a:solidFill>
              <a:srgbClr val="2A28A9"/>
            </a:solidFill>
            <a:headEnd type="oval"/>
          </a:ln>
        </p:spPr>
        <p:style>
          <a:lnRef idx="1">
            <a:schemeClr val="dk1"/>
          </a:lnRef>
          <a:fillRef idx="0">
            <a:schemeClr val="dk1"/>
          </a:fillRef>
          <a:effectRef idx="0">
            <a:schemeClr val="dk1"/>
          </a:effectRef>
          <a:fontRef idx="minor">
            <a:schemeClr val="tx1"/>
          </a:fontRef>
        </p:style>
      </p:cxnSp>
      <p:sp>
        <p:nvSpPr>
          <p:cNvPr id="10" name="CasellaDiTesto 9">
            <a:extLst>
              <a:ext uri="{FF2B5EF4-FFF2-40B4-BE49-F238E27FC236}">
                <a16:creationId xmlns:a16="http://schemas.microsoft.com/office/drawing/2014/main" id="{A603C711-1A4B-7118-DF4B-33C334568989}"/>
              </a:ext>
            </a:extLst>
          </p:cNvPr>
          <p:cNvSpPr txBox="1"/>
          <p:nvPr/>
        </p:nvSpPr>
        <p:spPr>
          <a:xfrm>
            <a:off x="9427074" y="3789636"/>
            <a:ext cx="2381850" cy="369332"/>
          </a:xfrm>
          <a:prstGeom prst="rect">
            <a:avLst/>
          </a:prstGeom>
          <a:noFill/>
          <a:ln w="38100">
            <a:solidFill>
              <a:srgbClr val="2A28A9"/>
            </a:solidFill>
          </a:ln>
          <a:effectLst/>
        </p:spPr>
        <p:txBody>
          <a:bodyPr wrap="square" rtlCol="0">
            <a:spAutoFit/>
          </a:bodyPr>
          <a:lstStyle/>
          <a:p>
            <a:r>
              <a:rPr lang="it-IT" err="1">
                <a:solidFill>
                  <a:srgbClr val="002060"/>
                </a:solidFill>
              </a:rPr>
              <a:t>Final</a:t>
            </a:r>
            <a:r>
              <a:rPr lang="it-IT">
                <a:solidFill>
                  <a:srgbClr val="002060"/>
                </a:solidFill>
              </a:rPr>
              <a:t> </a:t>
            </a:r>
            <a:r>
              <a:rPr lang="it-IT" err="1">
                <a:solidFill>
                  <a:srgbClr val="002060"/>
                </a:solidFill>
              </a:rPr>
              <a:t>destination</a:t>
            </a:r>
            <a:r>
              <a:rPr lang="it-IT">
                <a:solidFill>
                  <a:srgbClr val="002060"/>
                </a:solidFill>
              </a:rPr>
              <a:t>=Milan</a:t>
            </a:r>
          </a:p>
        </p:txBody>
      </p:sp>
      <p:sp>
        <p:nvSpPr>
          <p:cNvPr id="4" name="TextBox 2">
            <a:extLst>
              <a:ext uri="{FF2B5EF4-FFF2-40B4-BE49-F238E27FC236}">
                <a16:creationId xmlns:a16="http://schemas.microsoft.com/office/drawing/2014/main" id="{DB2E004D-DF71-650A-E73A-2D992806CF12}"/>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24</a:t>
            </a:r>
            <a:endParaRPr lang="it-IT"/>
          </a:p>
        </p:txBody>
      </p:sp>
    </p:spTree>
    <p:extLst>
      <p:ext uri="{BB962C8B-B14F-4D97-AF65-F5344CB8AC3E}">
        <p14:creationId xmlns:p14="http://schemas.microsoft.com/office/powerpoint/2010/main" val="4167343261"/>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FA388DA6-5FFC-791A-9214-A3D1C5832762}"/>
              </a:ext>
            </a:extLst>
          </p:cNvPr>
          <p:cNvSpPr txBox="1"/>
          <p:nvPr/>
        </p:nvSpPr>
        <p:spPr>
          <a:xfrm>
            <a:off x="6996952" y="1543307"/>
            <a:ext cx="5307107" cy="3785652"/>
          </a:xfrm>
          <a:prstGeom prst="rect">
            <a:avLst/>
          </a:prstGeom>
          <a:noFill/>
        </p:spPr>
        <p:txBody>
          <a:bodyPr wrap="square" lIns="91440" tIns="45720" rIns="91440" bIns="45720" rtlCol="0" anchor="t">
            <a:spAutoFit/>
          </a:bodyPr>
          <a:lstStyle/>
          <a:p>
            <a:endParaRPr lang="it-IT" sz="2000" b="1">
              <a:latin typeface="Consolas" panose="020B0609020204030204" pitchFamily="49" charset="0"/>
            </a:endParaRPr>
          </a:p>
          <a:p>
            <a:endParaRPr lang="it-IT" sz="2000" b="1">
              <a:latin typeface="Consolas" panose="020B0609020204030204" pitchFamily="49" charset="0"/>
            </a:endParaRPr>
          </a:p>
          <a:p>
            <a:r>
              <a:rPr lang="it-IT" sz="2000" b="1" err="1">
                <a:solidFill>
                  <a:srgbClr val="2A28A9"/>
                </a:solidFill>
                <a:latin typeface="Consolas" panose="020B0609020204030204" pitchFamily="49" charset="0"/>
              </a:rPr>
              <a:t>sig</a:t>
            </a:r>
            <a:r>
              <a:rPr lang="it-IT" sz="2000" b="1">
                <a:latin typeface="Consolas" panose="020B0609020204030204" pitchFamily="49" charset="0"/>
              </a:rPr>
              <a:t> City {</a:t>
            </a:r>
          </a:p>
          <a:p>
            <a:pPr lvl="1"/>
            <a:r>
              <a:rPr lang="it-IT" sz="2000" b="1" err="1">
                <a:latin typeface="Consolas" panose="020B0609020204030204" pitchFamily="49" charset="0"/>
              </a:rPr>
              <a:t>linkedWith</a:t>
            </a:r>
            <a:r>
              <a:rPr lang="it-IT" sz="2000" b="1">
                <a:latin typeface="Consolas" panose="020B0609020204030204" pitchFamily="49" charset="0"/>
              </a:rPr>
              <a:t>: </a:t>
            </a:r>
            <a:r>
              <a:rPr lang="it-IT" sz="2000" b="1">
                <a:solidFill>
                  <a:srgbClr val="2A28A9"/>
                </a:solidFill>
                <a:latin typeface="Consolas" panose="020B0609020204030204" pitchFamily="49" charset="0"/>
              </a:rPr>
              <a:t>some</a:t>
            </a:r>
            <a:r>
              <a:rPr lang="it-IT" sz="2000" b="1">
                <a:latin typeface="Consolas" panose="020B0609020204030204" pitchFamily="49" charset="0"/>
              </a:rPr>
              <a:t> City,</a:t>
            </a:r>
          </a:p>
          <a:p>
            <a:pPr lvl="1"/>
            <a:r>
              <a:rPr lang="it-IT" sz="2000" b="1">
                <a:latin typeface="Consolas" panose="020B0609020204030204" pitchFamily="49" charset="0"/>
              </a:rPr>
              <a:t>name: </a:t>
            </a:r>
            <a:r>
              <a:rPr lang="it-IT" sz="2000" b="1" err="1">
                <a:solidFill>
                  <a:srgbClr val="2A28A9"/>
                </a:solidFill>
                <a:latin typeface="Consolas" panose="020B0609020204030204" pitchFamily="49" charset="0"/>
              </a:rPr>
              <a:t>disj</a:t>
            </a:r>
            <a:r>
              <a:rPr lang="it-IT" sz="2000" b="1">
                <a:solidFill>
                  <a:srgbClr val="2A28A9"/>
                </a:solidFill>
                <a:latin typeface="Consolas" panose="020B0609020204030204" pitchFamily="49" charset="0"/>
              </a:rPr>
              <a:t> one</a:t>
            </a:r>
            <a:r>
              <a:rPr lang="it-IT" sz="2000" b="1">
                <a:latin typeface="Consolas" panose="020B0609020204030204" pitchFamily="49" charset="0"/>
              </a:rPr>
              <a:t> </a:t>
            </a:r>
            <a:r>
              <a:rPr lang="it-IT" sz="2000" b="1" err="1">
                <a:latin typeface="Consolas" panose="020B0609020204030204" pitchFamily="49" charset="0"/>
              </a:rPr>
              <a:t>EuropeanCities</a:t>
            </a:r>
            <a:endParaRPr lang="it-IT" sz="2000" b="1">
              <a:latin typeface="Consolas" panose="020B0609020204030204" pitchFamily="49" charset="0"/>
            </a:endParaRPr>
          </a:p>
          <a:p>
            <a:r>
              <a:rPr lang="it-IT" sz="2000" b="1">
                <a:latin typeface="Consolas" panose="020B0609020204030204" pitchFamily="49" charset="0"/>
              </a:rPr>
              <a:t>}</a:t>
            </a:r>
          </a:p>
          <a:p>
            <a:endParaRPr lang="it-IT" sz="2000" b="1">
              <a:latin typeface="Consolas" panose="020B0609020204030204" pitchFamily="49" charset="0"/>
            </a:endParaRPr>
          </a:p>
          <a:p>
            <a:r>
              <a:rPr lang="it-IT" sz="2000" b="1" err="1">
                <a:solidFill>
                  <a:srgbClr val="2A28A9"/>
                </a:solidFill>
                <a:latin typeface="Consolas" panose="020B0609020204030204" pitchFamily="49" charset="0"/>
              </a:rPr>
              <a:t>enum</a:t>
            </a:r>
            <a:r>
              <a:rPr lang="it-IT" sz="2000" b="1">
                <a:latin typeface="Consolas" panose="020B0609020204030204" pitchFamily="49" charset="0"/>
              </a:rPr>
              <a:t> </a:t>
            </a:r>
            <a:r>
              <a:rPr lang="it-IT" sz="2000" b="1" err="1">
                <a:latin typeface="Consolas" panose="020B0609020204030204" pitchFamily="49" charset="0"/>
              </a:rPr>
              <a:t>EuropeanCities</a:t>
            </a:r>
            <a:r>
              <a:rPr lang="it-IT" sz="2000" b="1">
                <a:latin typeface="Consolas" panose="020B0609020204030204" pitchFamily="49" charset="0"/>
              </a:rPr>
              <a:t> {</a:t>
            </a:r>
          </a:p>
          <a:p>
            <a:r>
              <a:rPr lang="it-IT" sz="2000" b="1">
                <a:latin typeface="Consolas" panose="020B0609020204030204" pitchFamily="49" charset="0"/>
              </a:rPr>
              <a:t>	Milan, </a:t>
            </a:r>
            <a:r>
              <a:rPr lang="it-IT" sz="2000" b="1" err="1">
                <a:latin typeface="Consolas" panose="020B0609020204030204" pitchFamily="49" charset="0"/>
              </a:rPr>
              <a:t>Berlin</a:t>
            </a:r>
            <a:r>
              <a:rPr lang="it-IT" sz="2000" b="1">
                <a:latin typeface="Consolas" panose="020B0609020204030204" pitchFamily="49" charset="0"/>
              </a:rPr>
              <a:t>, Paris, London, 	Vienna, </a:t>
            </a:r>
            <a:r>
              <a:rPr lang="it-IT" sz="2000" b="1" err="1">
                <a:latin typeface="Consolas" panose="020B0609020204030204" pitchFamily="49" charset="0"/>
              </a:rPr>
              <a:t>Prague</a:t>
            </a:r>
            <a:r>
              <a:rPr lang="it-IT" sz="2000" b="1">
                <a:latin typeface="Consolas" panose="020B0609020204030204" pitchFamily="49" charset="0"/>
              </a:rPr>
              <a:t>, </a:t>
            </a:r>
            <a:r>
              <a:rPr lang="it-IT" sz="2000" b="1" err="1">
                <a:latin typeface="Consolas" panose="020B0609020204030204" pitchFamily="49" charset="0"/>
              </a:rPr>
              <a:t>Stockholm</a:t>
            </a:r>
            <a:r>
              <a:rPr lang="it-IT" sz="2000" b="1">
                <a:latin typeface="Consolas" panose="020B0609020204030204" pitchFamily="49" charset="0"/>
              </a:rPr>
              <a:t>, 	Amsterdam, Copenaghen</a:t>
            </a:r>
          </a:p>
          <a:p>
            <a:r>
              <a:rPr lang="it-IT" sz="2000" b="1">
                <a:latin typeface="Consolas" panose="020B0609020204030204" pitchFamily="49" charset="0"/>
              </a:rPr>
              <a:t>}</a:t>
            </a:r>
          </a:p>
        </p:txBody>
      </p:sp>
      <p:sp>
        <p:nvSpPr>
          <p:cNvPr id="8" name="Titolo 1">
            <a:extLst>
              <a:ext uri="{FF2B5EF4-FFF2-40B4-BE49-F238E27FC236}">
                <a16:creationId xmlns:a16="http://schemas.microsoft.com/office/drawing/2014/main" id="{889782C4-8034-4ADE-67D2-35264CFB2AA1}"/>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signatures</a:t>
            </a:r>
            <a:endParaRPr lang="en-US" sz="2800">
              <a:solidFill>
                <a:schemeClr val="bg1"/>
              </a:solidFill>
              <a:latin typeface="Arial" panose="020B0604020202020204" pitchFamily="34" charset="0"/>
              <a:cs typeface="Arial" panose="020B0604020202020204" pitchFamily="34" charset="0"/>
            </a:endParaRPr>
          </a:p>
        </p:txBody>
      </p:sp>
      <p:pic>
        <p:nvPicPr>
          <p:cNvPr id="5" name="Immagine 4" descr="Immagine che contiene mappa&#10;&#10;Descrizione generata automaticamente">
            <a:extLst>
              <a:ext uri="{FF2B5EF4-FFF2-40B4-BE49-F238E27FC236}">
                <a16:creationId xmlns:a16="http://schemas.microsoft.com/office/drawing/2014/main" id="{7F9E6F5A-3339-7B30-E56D-E22B88BCADFC}"/>
              </a:ext>
            </a:extLst>
          </p:cNvPr>
          <p:cNvPicPr>
            <a:picLocks noChangeAspect="1"/>
          </p:cNvPicPr>
          <p:nvPr/>
        </p:nvPicPr>
        <p:blipFill>
          <a:blip r:embed="rId3"/>
          <a:stretch>
            <a:fillRect/>
          </a:stretch>
        </p:blipFill>
        <p:spPr>
          <a:xfrm>
            <a:off x="0" y="1766248"/>
            <a:ext cx="6534254" cy="3729600"/>
          </a:xfrm>
          <a:prstGeom prst="rect">
            <a:avLst/>
          </a:prstGeom>
        </p:spPr>
      </p:pic>
      <p:sp>
        <p:nvSpPr>
          <p:cNvPr id="6" name="Ovale 5">
            <a:extLst>
              <a:ext uri="{FF2B5EF4-FFF2-40B4-BE49-F238E27FC236}">
                <a16:creationId xmlns:a16="http://schemas.microsoft.com/office/drawing/2014/main" id="{07D35E38-F57F-3271-DB68-18BC67B3039C}"/>
              </a:ext>
            </a:extLst>
          </p:cNvPr>
          <p:cNvSpPr/>
          <p:nvPr/>
        </p:nvSpPr>
        <p:spPr>
          <a:xfrm>
            <a:off x="5867371" y="1818948"/>
            <a:ext cx="724766" cy="729344"/>
          </a:xfrm>
          <a:prstGeom prst="ellipse">
            <a:avLst/>
          </a:prstGeom>
          <a:noFill/>
          <a:ln w="285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803B55AD-9CBD-CDC9-EB68-9A1E9DD1A664}"/>
              </a:ext>
            </a:extLst>
          </p:cNvPr>
          <p:cNvSpPr txBox="1"/>
          <p:nvPr/>
        </p:nvSpPr>
        <p:spPr>
          <a:xfrm>
            <a:off x="9945858" y="-914400"/>
            <a:ext cx="184731" cy="369332"/>
          </a:xfrm>
          <a:prstGeom prst="rect">
            <a:avLst/>
          </a:prstGeom>
          <a:noFill/>
        </p:spPr>
        <p:txBody>
          <a:bodyPr wrap="none" rtlCol="0">
            <a:spAutoFit/>
          </a:bodyPr>
          <a:lstStyle/>
          <a:p>
            <a:endParaRPr lang="it-IT"/>
          </a:p>
        </p:txBody>
      </p:sp>
      <p:sp>
        <p:nvSpPr>
          <p:cNvPr id="4" name="Ovale 5">
            <a:extLst>
              <a:ext uri="{FF2B5EF4-FFF2-40B4-BE49-F238E27FC236}">
                <a16:creationId xmlns:a16="http://schemas.microsoft.com/office/drawing/2014/main" id="{4D193208-7B31-F384-D76B-8564F87904C6}"/>
              </a:ext>
            </a:extLst>
          </p:cNvPr>
          <p:cNvSpPr/>
          <p:nvPr/>
        </p:nvSpPr>
        <p:spPr>
          <a:xfrm>
            <a:off x="51787" y="2654100"/>
            <a:ext cx="724766" cy="729344"/>
          </a:xfrm>
          <a:prstGeom prst="ellipse">
            <a:avLst/>
          </a:prstGeom>
          <a:noFill/>
          <a:ln w="285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10" name="TextBox 2">
            <a:extLst>
              <a:ext uri="{FF2B5EF4-FFF2-40B4-BE49-F238E27FC236}">
                <a16:creationId xmlns:a16="http://schemas.microsoft.com/office/drawing/2014/main" id="{15A35FF8-6A65-F142-5558-43C117D9C5BD}"/>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25</a:t>
            </a:r>
            <a:endParaRPr lang="it-IT"/>
          </a:p>
        </p:txBody>
      </p:sp>
    </p:spTree>
    <p:extLst>
      <p:ext uri="{BB962C8B-B14F-4D97-AF65-F5344CB8AC3E}">
        <p14:creationId xmlns:p14="http://schemas.microsoft.com/office/powerpoint/2010/main" val="37526611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build="allAtOnce"/>
      <p:bldP spid="6" grpId="0" animBg="1"/>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descr="Sticker Design vi presenta Adesivo Big Ben Londra">
            <a:extLst>
              <a:ext uri="{FF2B5EF4-FFF2-40B4-BE49-F238E27FC236}">
                <a16:creationId xmlns:a16="http://schemas.microsoft.com/office/drawing/2014/main" id="{D8FAF16C-54B1-B4D3-14F5-317825D1F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8696" y="4286154"/>
            <a:ext cx="2288920" cy="1800376"/>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FA388DA6-5FFC-791A-9214-A3D1C5832762}"/>
              </a:ext>
            </a:extLst>
          </p:cNvPr>
          <p:cNvSpPr txBox="1"/>
          <p:nvPr/>
        </p:nvSpPr>
        <p:spPr>
          <a:xfrm>
            <a:off x="7554181" y="1488573"/>
            <a:ext cx="5160981" cy="4370427"/>
          </a:xfrm>
          <a:prstGeom prst="rect">
            <a:avLst/>
          </a:prstGeom>
          <a:noFill/>
        </p:spPr>
        <p:txBody>
          <a:bodyPr wrap="square" lIns="91440" tIns="45720" rIns="91440" bIns="45720" rtlCol="0" anchor="t">
            <a:spAutoFit/>
          </a:bodyPr>
          <a:lstStyle/>
          <a:p>
            <a:r>
              <a:rPr lang="it-IT" sz="2000" b="1" err="1">
                <a:solidFill>
                  <a:srgbClr val="2A28A9"/>
                </a:solidFill>
                <a:latin typeface="Consolas" panose="020B0609020204030204" pitchFamily="49" charset="0"/>
              </a:rPr>
              <a:t>sig</a:t>
            </a:r>
            <a:r>
              <a:rPr lang="it-IT" sz="2000" b="1">
                <a:latin typeface="Consolas" panose="020B0609020204030204" pitchFamily="49" charset="0"/>
              </a:rPr>
              <a:t> </a:t>
            </a:r>
            <a:r>
              <a:rPr lang="it-IT" sz="2000" b="1" err="1">
                <a:latin typeface="Consolas" panose="020B0609020204030204" pitchFamily="49" charset="0"/>
              </a:rPr>
              <a:t>Person</a:t>
            </a:r>
            <a:r>
              <a:rPr lang="it-IT" sz="2000" b="1">
                <a:latin typeface="Consolas" panose="020B0609020204030204" pitchFamily="49" charset="0"/>
              </a:rPr>
              <a:t> {</a:t>
            </a:r>
          </a:p>
          <a:p>
            <a:pPr lvl="1"/>
            <a:r>
              <a:rPr lang="it-IT" sz="2000" b="1">
                <a:latin typeface="Consolas" panose="020B0609020204030204" pitchFamily="49" charset="0"/>
              </a:rPr>
              <a:t>pass: </a:t>
            </a:r>
            <a:r>
              <a:rPr lang="it-IT" sz="2000" b="1">
                <a:solidFill>
                  <a:srgbClr val="2A28A9"/>
                </a:solidFill>
                <a:latin typeface="Consolas" panose="020B0609020204030204" pitchFamily="49" charset="0"/>
              </a:rPr>
              <a:t>some</a:t>
            </a:r>
            <a:r>
              <a:rPr lang="it-IT" sz="2000" b="1">
                <a:latin typeface="Consolas" panose="020B0609020204030204" pitchFamily="49" charset="0"/>
              </a:rPr>
              <a:t> City,</a:t>
            </a:r>
          </a:p>
          <a:p>
            <a:pPr lvl="1"/>
            <a:r>
              <a:rPr lang="it-IT" sz="2000" b="1">
                <a:solidFill>
                  <a:srgbClr val="2A28A9"/>
                </a:solidFill>
                <a:latin typeface="Consolas" panose="020B0609020204030204" pitchFamily="49" charset="0"/>
              </a:rPr>
              <a:t>var</a:t>
            </a:r>
            <a:r>
              <a:rPr lang="it-IT" sz="2000" b="1">
                <a:latin typeface="Consolas" panose="020B0609020204030204" pitchFamily="49" charset="0"/>
              </a:rPr>
              <a:t> </a:t>
            </a:r>
            <a:r>
              <a:rPr lang="it-IT" sz="2000" b="1" err="1">
                <a:latin typeface="Consolas" panose="020B0609020204030204" pitchFamily="49" charset="0"/>
              </a:rPr>
              <a:t>loc</a:t>
            </a:r>
            <a:r>
              <a:rPr lang="it-IT" sz="2000" b="1">
                <a:latin typeface="Consolas" panose="020B0609020204030204" pitchFamily="49" charset="0"/>
              </a:rPr>
              <a:t>: City,</a:t>
            </a:r>
          </a:p>
          <a:p>
            <a:pPr lvl="1"/>
            <a:r>
              <a:rPr lang="it-IT" sz="2000" b="1">
                <a:solidFill>
                  <a:srgbClr val="2A28A9"/>
                </a:solidFill>
                <a:latin typeface="Consolas" panose="020B0609020204030204" pitchFamily="49" charset="0"/>
              </a:rPr>
              <a:t>var</a:t>
            </a:r>
            <a:r>
              <a:rPr lang="it-IT" sz="2000" b="1">
                <a:latin typeface="Consolas" panose="020B0609020204030204" pitchFamily="49" charset="0"/>
              </a:rPr>
              <a:t> </a:t>
            </a:r>
            <a:r>
              <a:rPr lang="it-IT" sz="2000" b="1" err="1">
                <a:latin typeface="Consolas" panose="020B0609020204030204" pitchFamily="49" charset="0"/>
              </a:rPr>
              <a:t>visited_cities</a:t>
            </a:r>
            <a:r>
              <a:rPr lang="it-IT" sz="2000" b="1">
                <a:latin typeface="Consolas" panose="020B0609020204030204" pitchFamily="49" charset="0"/>
              </a:rPr>
              <a:t>: </a:t>
            </a:r>
            <a:r>
              <a:rPr lang="it-IT" sz="2000" b="1">
                <a:solidFill>
                  <a:srgbClr val="2A28A9"/>
                </a:solidFill>
                <a:latin typeface="Consolas" panose="020B0609020204030204" pitchFamily="49" charset="0"/>
              </a:rPr>
              <a:t>set</a:t>
            </a:r>
            <a:r>
              <a:rPr lang="it-IT" sz="2000" b="1">
                <a:latin typeface="Consolas" panose="020B0609020204030204" pitchFamily="49" charset="0"/>
              </a:rPr>
              <a:t> City,</a:t>
            </a:r>
          </a:p>
          <a:p>
            <a:pPr lvl="1"/>
            <a:r>
              <a:rPr lang="it-IT" sz="2000" b="1">
                <a:solidFill>
                  <a:srgbClr val="2A28A9"/>
                </a:solidFill>
                <a:latin typeface="Consolas" panose="020B0609020204030204" pitchFamily="49" charset="0"/>
              </a:rPr>
              <a:t>var</a:t>
            </a:r>
            <a:r>
              <a:rPr lang="it-IT" sz="2000" b="1">
                <a:latin typeface="Consolas" panose="020B0609020204030204" pitchFamily="49" charset="0"/>
              </a:rPr>
              <a:t> status: Status</a:t>
            </a:r>
          </a:p>
          <a:p>
            <a:r>
              <a:rPr lang="it-IT" sz="2000" b="1">
                <a:latin typeface="Consolas" panose="020B0609020204030204" pitchFamily="49" charset="0"/>
              </a:rPr>
              <a:t>}</a:t>
            </a:r>
          </a:p>
          <a:p>
            <a:endParaRPr lang="it-IT" sz="2000" b="1">
              <a:latin typeface="Consolas" panose="020B0609020204030204" pitchFamily="49" charset="0"/>
            </a:endParaRPr>
          </a:p>
          <a:p>
            <a:endParaRPr lang="it-IT" sz="2000" b="1">
              <a:solidFill>
                <a:srgbClr val="2A28A9"/>
              </a:solidFill>
              <a:latin typeface="Consolas" panose="020B0609020204030204" pitchFamily="49" charset="0"/>
            </a:endParaRPr>
          </a:p>
          <a:p>
            <a:endParaRPr lang="it-IT" sz="2000" b="1">
              <a:solidFill>
                <a:srgbClr val="2A28A9"/>
              </a:solidFill>
              <a:latin typeface="Consolas" panose="020B0609020204030204" pitchFamily="49" charset="0"/>
            </a:endParaRPr>
          </a:p>
          <a:p>
            <a:endParaRPr lang="it-IT" sz="2000" b="1">
              <a:solidFill>
                <a:srgbClr val="2A28A9"/>
              </a:solidFill>
              <a:latin typeface="Consolas" panose="020B0609020204030204" pitchFamily="49" charset="0"/>
            </a:endParaRPr>
          </a:p>
          <a:p>
            <a:r>
              <a:rPr lang="it-IT" sz="2000" b="1" err="1">
                <a:solidFill>
                  <a:srgbClr val="2A28A9"/>
                </a:solidFill>
                <a:latin typeface="Consolas" panose="020B0609020204030204" pitchFamily="49" charset="0"/>
              </a:rPr>
              <a:t>enum</a:t>
            </a:r>
            <a:r>
              <a:rPr lang="it-IT" sz="2000" b="1">
                <a:solidFill>
                  <a:srgbClr val="2A28A9"/>
                </a:solidFill>
                <a:latin typeface="Consolas" panose="020B0609020204030204" pitchFamily="49" charset="0"/>
              </a:rPr>
              <a:t> </a:t>
            </a:r>
            <a:r>
              <a:rPr lang="it-IT" sz="2000" b="1">
                <a:latin typeface="Consolas" panose="020B0609020204030204" pitchFamily="49" charset="0"/>
              </a:rPr>
              <a:t>Status {</a:t>
            </a:r>
          </a:p>
          <a:p>
            <a:r>
              <a:rPr lang="it-IT" sz="2000" b="1">
                <a:latin typeface="Consolas" panose="020B0609020204030204" pitchFamily="49" charset="0"/>
              </a:rPr>
              <a:t>	</a:t>
            </a:r>
            <a:r>
              <a:rPr lang="it-IT" sz="2000" b="1" err="1">
                <a:latin typeface="Consolas" panose="020B0609020204030204" pitchFamily="49" charset="0"/>
              </a:rPr>
              <a:t>Travelling</a:t>
            </a:r>
            <a:r>
              <a:rPr lang="it-IT" sz="2000" b="1">
                <a:latin typeface="Consolas" panose="020B0609020204030204" pitchFamily="49" charset="0"/>
              </a:rPr>
              <a:t>, </a:t>
            </a:r>
            <a:r>
              <a:rPr lang="it-IT" sz="2000" b="1" err="1">
                <a:latin typeface="Consolas" panose="020B0609020204030204" pitchFamily="49" charset="0"/>
              </a:rPr>
              <a:t>AtDestination</a:t>
            </a:r>
            <a:endParaRPr lang="it-IT" sz="2000" b="1">
              <a:latin typeface="Consolas" panose="020B0609020204030204" pitchFamily="49" charset="0"/>
            </a:endParaRPr>
          </a:p>
          <a:p>
            <a:r>
              <a:rPr lang="it-IT" sz="2000" b="1">
                <a:latin typeface="Consolas" panose="020B0609020204030204" pitchFamily="49" charset="0"/>
              </a:rPr>
              <a:t>}</a:t>
            </a:r>
          </a:p>
          <a:p>
            <a:endParaRPr lang="it-IT" b="1">
              <a:latin typeface="Consolas" panose="020B0609020204030204" pitchFamily="49" charset="0"/>
            </a:endParaRPr>
          </a:p>
        </p:txBody>
      </p:sp>
      <p:sp>
        <p:nvSpPr>
          <p:cNvPr id="8" name="Titolo 1">
            <a:extLst>
              <a:ext uri="{FF2B5EF4-FFF2-40B4-BE49-F238E27FC236}">
                <a16:creationId xmlns:a16="http://schemas.microsoft.com/office/drawing/2014/main" id="{889782C4-8034-4ADE-67D2-35264CFB2AA1}"/>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signatures</a:t>
            </a:r>
            <a:endParaRPr lang="en-US" sz="2800">
              <a:solidFill>
                <a:schemeClr val="bg1"/>
              </a:solidFill>
              <a:latin typeface="Arial" panose="020B0604020202020204" pitchFamily="34" charset="0"/>
              <a:cs typeface="Arial" panose="020B0604020202020204" pitchFamily="34" charset="0"/>
            </a:endParaRPr>
          </a:p>
        </p:txBody>
      </p:sp>
      <p:grpSp>
        <p:nvGrpSpPr>
          <p:cNvPr id="10" name="Gruppo 15">
            <a:extLst>
              <a:ext uri="{FF2B5EF4-FFF2-40B4-BE49-F238E27FC236}">
                <a16:creationId xmlns:a16="http://schemas.microsoft.com/office/drawing/2014/main" id="{3142074E-8F40-DE25-EF1A-B940660CED75}"/>
              </a:ext>
            </a:extLst>
          </p:cNvPr>
          <p:cNvGrpSpPr/>
          <p:nvPr/>
        </p:nvGrpSpPr>
        <p:grpSpPr>
          <a:xfrm flipH="1">
            <a:off x="828669" y="1511513"/>
            <a:ext cx="1133010" cy="2042647"/>
            <a:chOff x="10084065" y="2831327"/>
            <a:chExt cx="1460500" cy="3150373"/>
          </a:xfrm>
        </p:grpSpPr>
        <p:pic>
          <p:nvPicPr>
            <p:cNvPr id="11" name="Immagine 13">
              <a:extLst>
                <a:ext uri="{FF2B5EF4-FFF2-40B4-BE49-F238E27FC236}">
                  <a16:creationId xmlns:a16="http://schemas.microsoft.com/office/drawing/2014/main" id="{F043C2A7-6E9B-71A0-D206-E1A669DAED1E}"/>
                </a:ext>
              </a:extLst>
            </p:cNvPr>
            <p:cNvPicPr>
              <a:picLocks noChangeAspect="1"/>
            </p:cNvPicPr>
            <p:nvPr/>
          </p:nvPicPr>
          <p:blipFill>
            <a:blip r:embed="rId4"/>
            <a:stretch>
              <a:fillRect/>
            </a:stretch>
          </p:blipFill>
          <p:spPr>
            <a:xfrm>
              <a:off x="10179050" y="5257800"/>
              <a:ext cx="1041400" cy="723900"/>
            </a:xfrm>
            <a:prstGeom prst="rect">
              <a:avLst/>
            </a:prstGeom>
          </p:spPr>
        </p:pic>
        <p:pic>
          <p:nvPicPr>
            <p:cNvPr id="12" name="Immagine 11">
              <a:extLst>
                <a:ext uri="{FF2B5EF4-FFF2-40B4-BE49-F238E27FC236}">
                  <a16:creationId xmlns:a16="http://schemas.microsoft.com/office/drawing/2014/main" id="{47C18A12-0680-3111-D92C-C6C0A98BFC2F}"/>
                </a:ext>
              </a:extLst>
            </p:cNvPr>
            <p:cNvPicPr>
              <a:picLocks noChangeAspect="1"/>
            </p:cNvPicPr>
            <p:nvPr/>
          </p:nvPicPr>
          <p:blipFill>
            <a:blip r:embed="rId5"/>
            <a:stretch>
              <a:fillRect/>
            </a:stretch>
          </p:blipFill>
          <p:spPr>
            <a:xfrm>
              <a:off x="10084065" y="2831327"/>
              <a:ext cx="1460500" cy="3047999"/>
            </a:xfrm>
            <a:prstGeom prst="rect">
              <a:avLst/>
            </a:prstGeom>
          </p:spPr>
        </p:pic>
      </p:grpSp>
      <p:pic>
        <p:nvPicPr>
          <p:cNvPr id="13" name="Picture 2" descr="Interrail: guida pratica all'uso - My Travels: the hard truth">
            <a:extLst>
              <a:ext uri="{FF2B5EF4-FFF2-40B4-BE49-F238E27FC236}">
                <a16:creationId xmlns:a16="http://schemas.microsoft.com/office/drawing/2014/main" id="{AD1D555C-86C1-2064-0485-9DC3B7A6E0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2277929">
            <a:off x="158511" y="1386960"/>
            <a:ext cx="618611" cy="658778"/>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
            <a:extLst>
              <a:ext uri="{FF2B5EF4-FFF2-40B4-BE49-F238E27FC236}">
                <a16:creationId xmlns:a16="http://schemas.microsoft.com/office/drawing/2014/main" id="{C816A1D3-C778-AD5E-2B64-96B69D9D3C9F}"/>
              </a:ext>
            </a:extLst>
          </p:cNvPr>
          <p:cNvCxnSpPr>
            <a:cxnSpLocks/>
          </p:cNvCxnSpPr>
          <p:nvPr/>
        </p:nvCxnSpPr>
        <p:spPr>
          <a:xfrm>
            <a:off x="1357643" y="4124082"/>
            <a:ext cx="6423949" cy="0"/>
          </a:xfrm>
          <a:prstGeom prst="straightConnector1">
            <a:avLst/>
          </a:prstGeom>
          <a:ln w="38100">
            <a:solidFill>
              <a:srgbClr val="728FA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2849D1-F17F-E32D-D531-2BC89498F2B0}"/>
              </a:ext>
            </a:extLst>
          </p:cNvPr>
          <p:cNvCxnSpPr>
            <a:cxnSpLocks/>
          </p:cNvCxnSpPr>
          <p:nvPr/>
        </p:nvCxnSpPr>
        <p:spPr>
          <a:xfrm>
            <a:off x="1357643" y="3987637"/>
            <a:ext cx="0" cy="294923"/>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7">
            <a:extLst>
              <a:ext uri="{FF2B5EF4-FFF2-40B4-BE49-F238E27FC236}">
                <a16:creationId xmlns:a16="http://schemas.microsoft.com/office/drawing/2014/main" id="{936A2643-A787-7100-A72B-CCBE769AFB48}"/>
              </a:ext>
            </a:extLst>
          </p:cNvPr>
          <p:cNvCxnSpPr>
            <a:cxnSpLocks/>
          </p:cNvCxnSpPr>
          <p:nvPr/>
        </p:nvCxnSpPr>
        <p:spPr>
          <a:xfrm>
            <a:off x="3146613" y="3976620"/>
            <a:ext cx="0" cy="294923"/>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9">
            <a:extLst>
              <a:ext uri="{FF2B5EF4-FFF2-40B4-BE49-F238E27FC236}">
                <a16:creationId xmlns:a16="http://schemas.microsoft.com/office/drawing/2014/main" id="{37BA3601-5DEE-6A13-DF0A-51973D61BA5E}"/>
              </a:ext>
            </a:extLst>
          </p:cNvPr>
          <p:cNvCxnSpPr>
            <a:cxnSpLocks/>
          </p:cNvCxnSpPr>
          <p:nvPr/>
        </p:nvCxnSpPr>
        <p:spPr>
          <a:xfrm>
            <a:off x="4870015" y="3963172"/>
            <a:ext cx="0" cy="294923"/>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31">
            <a:extLst>
              <a:ext uri="{FF2B5EF4-FFF2-40B4-BE49-F238E27FC236}">
                <a16:creationId xmlns:a16="http://schemas.microsoft.com/office/drawing/2014/main" id="{0C71D3F2-AFA4-B9A3-BAC5-AEE838F49A65}"/>
              </a:ext>
            </a:extLst>
          </p:cNvPr>
          <p:cNvCxnSpPr>
            <a:cxnSpLocks/>
          </p:cNvCxnSpPr>
          <p:nvPr/>
        </p:nvCxnSpPr>
        <p:spPr>
          <a:xfrm>
            <a:off x="6742778" y="3963171"/>
            <a:ext cx="0" cy="294923"/>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sp>
        <p:nvSpPr>
          <p:cNvPr id="28" name="TextBox 32">
            <a:extLst>
              <a:ext uri="{FF2B5EF4-FFF2-40B4-BE49-F238E27FC236}">
                <a16:creationId xmlns:a16="http://schemas.microsoft.com/office/drawing/2014/main" id="{2952297B-E35F-7667-F79A-99B97AF09F01}"/>
              </a:ext>
            </a:extLst>
          </p:cNvPr>
          <p:cNvSpPr txBox="1"/>
          <p:nvPr/>
        </p:nvSpPr>
        <p:spPr>
          <a:xfrm>
            <a:off x="1194259" y="3659308"/>
            <a:ext cx="448690" cy="369332"/>
          </a:xfrm>
          <a:prstGeom prst="rect">
            <a:avLst/>
          </a:prstGeom>
          <a:noFill/>
        </p:spPr>
        <p:txBody>
          <a:bodyPr wrap="square" rtlCol="0">
            <a:spAutoFit/>
          </a:bodyPr>
          <a:lstStyle/>
          <a:p>
            <a:r>
              <a:rPr lang="en-US" b="1">
                <a:solidFill>
                  <a:srgbClr val="16365E"/>
                </a:solidFill>
                <a:latin typeface="Arial" panose="020B0604020202020204" pitchFamily="34" charset="0"/>
                <a:cs typeface="Arial" panose="020B0604020202020204" pitchFamily="34" charset="0"/>
              </a:rPr>
              <a:t>t0</a:t>
            </a:r>
          </a:p>
        </p:txBody>
      </p:sp>
      <p:sp>
        <p:nvSpPr>
          <p:cNvPr id="29" name="TextBox 33">
            <a:extLst>
              <a:ext uri="{FF2B5EF4-FFF2-40B4-BE49-F238E27FC236}">
                <a16:creationId xmlns:a16="http://schemas.microsoft.com/office/drawing/2014/main" id="{A8D3E336-4180-ED1B-CDC0-03529F4A903F}"/>
              </a:ext>
            </a:extLst>
          </p:cNvPr>
          <p:cNvSpPr txBox="1"/>
          <p:nvPr/>
        </p:nvSpPr>
        <p:spPr>
          <a:xfrm>
            <a:off x="2962901" y="3658336"/>
            <a:ext cx="448690" cy="369332"/>
          </a:xfrm>
          <a:prstGeom prst="rect">
            <a:avLst/>
          </a:prstGeom>
          <a:noFill/>
        </p:spPr>
        <p:txBody>
          <a:bodyPr wrap="square" rtlCol="0">
            <a:spAutoFit/>
          </a:bodyPr>
          <a:lstStyle/>
          <a:p>
            <a:r>
              <a:rPr lang="en-US" b="1">
                <a:solidFill>
                  <a:srgbClr val="16365E"/>
                </a:solidFill>
                <a:latin typeface="Arial" panose="020B0604020202020204" pitchFamily="34" charset="0"/>
                <a:cs typeface="Arial" panose="020B0604020202020204" pitchFamily="34" charset="0"/>
              </a:rPr>
              <a:t>t1</a:t>
            </a:r>
          </a:p>
        </p:txBody>
      </p:sp>
      <p:sp>
        <p:nvSpPr>
          <p:cNvPr id="32" name="TextBox 36">
            <a:extLst>
              <a:ext uri="{FF2B5EF4-FFF2-40B4-BE49-F238E27FC236}">
                <a16:creationId xmlns:a16="http://schemas.microsoft.com/office/drawing/2014/main" id="{9172202A-FA6D-FA0B-6709-AD4696B7FA98}"/>
              </a:ext>
            </a:extLst>
          </p:cNvPr>
          <p:cNvSpPr txBox="1"/>
          <p:nvPr/>
        </p:nvSpPr>
        <p:spPr>
          <a:xfrm>
            <a:off x="4688873" y="3645625"/>
            <a:ext cx="448690" cy="369332"/>
          </a:xfrm>
          <a:prstGeom prst="rect">
            <a:avLst/>
          </a:prstGeom>
          <a:noFill/>
        </p:spPr>
        <p:txBody>
          <a:bodyPr wrap="square" rtlCol="0">
            <a:spAutoFit/>
          </a:bodyPr>
          <a:lstStyle/>
          <a:p>
            <a:r>
              <a:rPr lang="en-US" b="1">
                <a:solidFill>
                  <a:srgbClr val="16365E"/>
                </a:solidFill>
                <a:latin typeface="Arial" panose="020B0604020202020204" pitchFamily="34" charset="0"/>
                <a:cs typeface="Arial" panose="020B0604020202020204" pitchFamily="34" charset="0"/>
              </a:rPr>
              <a:t>t2</a:t>
            </a:r>
          </a:p>
        </p:txBody>
      </p:sp>
      <p:pic>
        <p:nvPicPr>
          <p:cNvPr id="6146" name="Picture 2" descr="Free Parigi disegnata a mano 1199669 PNG with Transparent Background">
            <a:extLst>
              <a:ext uri="{FF2B5EF4-FFF2-40B4-BE49-F238E27FC236}">
                <a16:creationId xmlns:a16="http://schemas.microsoft.com/office/drawing/2014/main" id="{ECAF0287-2600-D38A-4420-7516212DE3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30955" y="4247350"/>
            <a:ext cx="1054994" cy="184966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uomo Di Milano Schizzo Vettoriale - Immagini vettoriali stock e altre  immagini di Milano - Milano, Cattedrale, Contorno - Forma - iStock">
            <a:extLst>
              <a:ext uri="{FF2B5EF4-FFF2-40B4-BE49-F238E27FC236}">
                <a16:creationId xmlns:a16="http://schemas.microsoft.com/office/drawing/2014/main" id="{E846B8FC-FBD3-14EB-8E15-E7B342CB3B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900" y="4405163"/>
            <a:ext cx="1907668" cy="127177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Duomo Di Milano Schizzo Vettoriale - Immagini vettoriali stock e altre  immagini di Milano - Milano, Cattedrale, Contorno - Forma - iStock">
            <a:extLst>
              <a:ext uri="{FF2B5EF4-FFF2-40B4-BE49-F238E27FC236}">
                <a16:creationId xmlns:a16="http://schemas.microsoft.com/office/drawing/2014/main" id="{AA33DA70-0FD5-6FE2-5394-C19661FB25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83649" y="4313122"/>
            <a:ext cx="1907668" cy="127177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36">
            <a:extLst>
              <a:ext uri="{FF2B5EF4-FFF2-40B4-BE49-F238E27FC236}">
                <a16:creationId xmlns:a16="http://schemas.microsoft.com/office/drawing/2014/main" id="{236A9BD7-E8A0-B212-151D-A4E5EB8406B4}"/>
              </a:ext>
            </a:extLst>
          </p:cNvPr>
          <p:cNvSpPr txBox="1"/>
          <p:nvPr/>
        </p:nvSpPr>
        <p:spPr>
          <a:xfrm>
            <a:off x="6578734" y="3607288"/>
            <a:ext cx="448690" cy="369332"/>
          </a:xfrm>
          <a:prstGeom prst="rect">
            <a:avLst/>
          </a:prstGeom>
          <a:noFill/>
        </p:spPr>
        <p:txBody>
          <a:bodyPr wrap="square" rtlCol="0">
            <a:spAutoFit/>
          </a:bodyPr>
          <a:lstStyle/>
          <a:p>
            <a:r>
              <a:rPr lang="en-US" b="1">
                <a:solidFill>
                  <a:srgbClr val="16365E"/>
                </a:solidFill>
                <a:latin typeface="Arial" panose="020B0604020202020204" pitchFamily="34" charset="0"/>
                <a:cs typeface="Arial" panose="020B0604020202020204" pitchFamily="34" charset="0"/>
              </a:rPr>
              <a:t>t3</a:t>
            </a:r>
          </a:p>
        </p:txBody>
      </p:sp>
      <p:sp>
        <p:nvSpPr>
          <p:cNvPr id="3" name="TextBox 2">
            <a:extLst>
              <a:ext uri="{FF2B5EF4-FFF2-40B4-BE49-F238E27FC236}">
                <a16:creationId xmlns:a16="http://schemas.microsoft.com/office/drawing/2014/main" id="{D0A80AED-3029-C5F5-DCC1-DC0DC0B8BBA5}"/>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26</a:t>
            </a:r>
            <a:endParaRPr lang="it-IT"/>
          </a:p>
        </p:txBody>
      </p:sp>
    </p:spTree>
    <p:extLst>
      <p:ext uri="{BB962C8B-B14F-4D97-AF65-F5344CB8AC3E}">
        <p14:creationId xmlns:p14="http://schemas.microsoft.com/office/powerpoint/2010/main" val="30084833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3.125E-6 -2.96296E-6 L 0.44727 -2.96296E-6 " pathEditMode="relative" rAng="0" ptsTypes="AA">
                                      <p:cBhvr>
                                        <p:cTn id="52" dur="2000" fill="hold"/>
                                        <p:tgtEl>
                                          <p:spTgt spid="10"/>
                                        </p:tgtEl>
                                        <p:attrNameLst>
                                          <p:attrName>ppt_x</p:attrName>
                                          <p:attrName>ppt_y</p:attrName>
                                        </p:attrNameLst>
                                      </p:cBhvr>
                                      <p:rCtr x="22357" y="0"/>
                                    </p:animMotion>
                                  </p:childTnLst>
                                </p:cTn>
                              </p:par>
                              <p:par>
                                <p:cTn id="53" presetID="0" presetClass="path" presetSubtype="0" accel="50000" decel="50000" fill="hold" nodeType="withEffect">
                                  <p:stCondLst>
                                    <p:cond delay="0"/>
                                  </p:stCondLst>
                                  <p:childTnLst>
                                    <p:animMotion origin="layout" path="M -0.00833 -0.00301 L 0.46159 -0.00301 " pathEditMode="relative" rAng="0" ptsTypes="AA">
                                      <p:cBhvr>
                                        <p:cTn id="54" dur="2000" fill="hold"/>
                                        <p:tgtEl>
                                          <p:spTgt spid="13"/>
                                        </p:tgtEl>
                                        <p:attrNameLst>
                                          <p:attrName>ppt_x</p:attrName>
                                          <p:attrName>ppt_y</p:attrName>
                                        </p:attrNameLst>
                                      </p:cBhvr>
                                      <p:rCtr x="23490" y="0"/>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xEl>
                                              <p:pRg st="10" end="1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xEl>
                                              <p:pRg st="11" end="1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2" grpId="0"/>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65DBF7A-1952-F547-D05E-21704825F4D7}"/>
              </a:ext>
            </a:extLst>
          </p:cNvPr>
          <p:cNvSpPr txBox="1"/>
          <p:nvPr/>
        </p:nvSpPr>
        <p:spPr>
          <a:xfrm>
            <a:off x="384696" y="2394441"/>
            <a:ext cx="6379176" cy="1631216"/>
          </a:xfrm>
          <a:prstGeom prst="rect">
            <a:avLst/>
          </a:prstGeom>
          <a:noFill/>
        </p:spPr>
        <p:txBody>
          <a:bodyPr wrap="square">
            <a:spAutoFit/>
          </a:bodyPr>
          <a:lstStyle/>
          <a:p>
            <a:r>
              <a:rPr lang="it-IT" sz="2000" b="1" err="1">
                <a:solidFill>
                  <a:srgbClr val="2A28A9"/>
                </a:solidFill>
                <a:latin typeface="Consolas" panose="020B0609020204030204" pitchFamily="49" charset="0"/>
                <a:cs typeface="Consolas" panose="020B0609020204030204" pitchFamily="49" charset="0"/>
              </a:rPr>
              <a:t>fact</a:t>
            </a:r>
            <a:r>
              <a:rPr lang="it-IT" sz="2000" b="1">
                <a:latin typeface="Consolas" panose="020B0609020204030204" pitchFamily="49" charset="0"/>
                <a:cs typeface="Consolas" panose="020B0609020204030204" pitchFamily="49" charset="0"/>
              </a:rPr>
              <a:t> </a:t>
            </a:r>
            <a:r>
              <a:rPr lang="it-IT" sz="2000" b="1" err="1">
                <a:latin typeface="Consolas" panose="020B0609020204030204" pitchFamily="49" charset="0"/>
                <a:cs typeface="Consolas" panose="020B0609020204030204" pitchFamily="49" charset="0"/>
              </a:rPr>
              <a:t>BidirectionalConnection</a:t>
            </a:r>
            <a:r>
              <a:rPr lang="it-IT" sz="2000" b="1">
                <a:latin typeface="Consolas" panose="020B0609020204030204" pitchFamily="49" charset="0"/>
                <a:cs typeface="Consolas" panose="020B0609020204030204" pitchFamily="49" charset="0"/>
              </a:rPr>
              <a:t> {</a:t>
            </a:r>
          </a:p>
          <a:p>
            <a:pPr lvl="1"/>
            <a:r>
              <a:rPr lang="it-IT" sz="2000" b="1">
                <a:solidFill>
                  <a:srgbClr val="2A28A9"/>
                </a:solidFill>
                <a:latin typeface="Consolas" panose="020B0609020204030204" pitchFamily="49" charset="0"/>
                <a:cs typeface="Consolas" panose="020B0609020204030204" pitchFamily="49" charset="0"/>
              </a:rPr>
              <a:t>all</a:t>
            </a:r>
            <a:r>
              <a:rPr lang="it-IT" sz="2000" b="1">
                <a:latin typeface="Consolas" panose="020B0609020204030204" pitchFamily="49" charset="0"/>
                <a:cs typeface="Consolas" panose="020B0609020204030204" pitchFamily="49" charset="0"/>
              </a:rPr>
              <a:t> c1, c2: City | c1 </a:t>
            </a:r>
            <a:r>
              <a:rPr lang="it-IT" sz="2000" b="1">
                <a:solidFill>
                  <a:srgbClr val="2A28A9"/>
                </a:solidFill>
                <a:latin typeface="Consolas" panose="020B0609020204030204" pitchFamily="49" charset="0"/>
                <a:cs typeface="Consolas" panose="020B0609020204030204" pitchFamily="49" charset="0"/>
              </a:rPr>
              <a:t>in</a:t>
            </a:r>
            <a:r>
              <a:rPr lang="it-IT" sz="2000" b="1">
                <a:latin typeface="Consolas" panose="020B0609020204030204" pitchFamily="49" charset="0"/>
                <a:cs typeface="Consolas" panose="020B0609020204030204" pitchFamily="49" charset="0"/>
              </a:rPr>
              <a:t> c2.linkedWith </a:t>
            </a:r>
            <a:r>
              <a:rPr lang="it-IT" sz="2000" b="1" err="1">
                <a:solidFill>
                  <a:srgbClr val="2A28A9"/>
                </a:solidFill>
                <a:latin typeface="Consolas" panose="020B0609020204030204" pitchFamily="49" charset="0"/>
                <a:cs typeface="Consolas" panose="020B0609020204030204" pitchFamily="49" charset="0"/>
              </a:rPr>
              <a:t>iff</a:t>
            </a:r>
            <a:r>
              <a:rPr lang="it-IT" sz="2000" b="1">
                <a:latin typeface="Consolas" panose="020B0609020204030204" pitchFamily="49" charset="0"/>
                <a:cs typeface="Consolas" panose="020B0609020204030204" pitchFamily="49" charset="0"/>
              </a:rPr>
              <a:t> c2 </a:t>
            </a:r>
            <a:r>
              <a:rPr lang="it-IT" sz="2000" b="1">
                <a:solidFill>
                  <a:srgbClr val="2A28A9"/>
                </a:solidFill>
                <a:latin typeface="Consolas" panose="020B0609020204030204" pitchFamily="49" charset="0"/>
                <a:cs typeface="Consolas" panose="020B0609020204030204" pitchFamily="49" charset="0"/>
              </a:rPr>
              <a:t>in</a:t>
            </a:r>
            <a:r>
              <a:rPr lang="it-IT" sz="2000" b="1">
                <a:latin typeface="Consolas" panose="020B0609020204030204" pitchFamily="49" charset="0"/>
                <a:cs typeface="Consolas" panose="020B0609020204030204" pitchFamily="49" charset="0"/>
              </a:rPr>
              <a:t> c1.linkedWith </a:t>
            </a:r>
            <a:r>
              <a:rPr lang="it-IT" sz="2000" b="1">
                <a:solidFill>
                  <a:srgbClr val="2A28A9"/>
                </a:solidFill>
                <a:latin typeface="Consolas" panose="020B0609020204030204" pitchFamily="49" charset="0"/>
                <a:cs typeface="Consolas" panose="020B0609020204030204" pitchFamily="49" charset="0"/>
              </a:rPr>
              <a:t>and </a:t>
            </a:r>
            <a:r>
              <a:rPr lang="it-IT" sz="2000" b="1">
                <a:latin typeface="Consolas" panose="020B0609020204030204" pitchFamily="49" charset="0"/>
                <a:cs typeface="Consolas" panose="020B0609020204030204" pitchFamily="49" charset="0"/>
              </a:rPr>
              <a:t>!(c1 = c2) </a:t>
            </a:r>
            <a:r>
              <a:rPr lang="it-IT" sz="2000" b="1">
                <a:solidFill>
                  <a:srgbClr val="2A28A9"/>
                </a:solidFill>
                <a:latin typeface="Consolas" panose="020B0609020204030204" pitchFamily="49" charset="0"/>
                <a:cs typeface="Consolas" panose="020B0609020204030204" pitchFamily="49" charset="0"/>
              </a:rPr>
              <a:t>and</a:t>
            </a:r>
            <a:r>
              <a:rPr lang="it-IT" sz="2000" b="1">
                <a:latin typeface="Consolas" panose="020B0609020204030204" pitchFamily="49" charset="0"/>
                <a:cs typeface="Consolas" panose="020B0609020204030204" pitchFamily="49" charset="0"/>
              </a:rPr>
              <a:t> c1.*</a:t>
            </a:r>
            <a:r>
              <a:rPr lang="it-IT" sz="2000" b="1" err="1">
                <a:latin typeface="Consolas" panose="020B0609020204030204" pitchFamily="49" charset="0"/>
                <a:cs typeface="Consolas" panose="020B0609020204030204" pitchFamily="49" charset="0"/>
              </a:rPr>
              <a:t>linkedWith</a:t>
            </a:r>
            <a:r>
              <a:rPr lang="it-IT" sz="2000" b="1">
                <a:latin typeface="Consolas" panose="020B0609020204030204" pitchFamily="49" charset="0"/>
                <a:cs typeface="Consolas" panose="020B0609020204030204" pitchFamily="49" charset="0"/>
              </a:rPr>
              <a:t> = City</a:t>
            </a:r>
          </a:p>
          <a:p>
            <a:r>
              <a:rPr lang="it-IT" sz="2000" b="1">
                <a:latin typeface="Consolas" panose="020B0609020204030204" pitchFamily="49" charset="0"/>
                <a:cs typeface="Consolas" panose="020B0609020204030204" pitchFamily="49" charset="0"/>
              </a:rPr>
              <a:t>}</a:t>
            </a:r>
          </a:p>
        </p:txBody>
      </p:sp>
      <p:sp>
        <p:nvSpPr>
          <p:cNvPr id="6" name="CasellaDiTesto 5">
            <a:extLst>
              <a:ext uri="{FF2B5EF4-FFF2-40B4-BE49-F238E27FC236}">
                <a16:creationId xmlns:a16="http://schemas.microsoft.com/office/drawing/2014/main" id="{B358408C-CF2A-005A-C1A5-1E78F7EB1CF7}"/>
              </a:ext>
            </a:extLst>
          </p:cNvPr>
          <p:cNvSpPr txBox="1"/>
          <p:nvPr/>
        </p:nvSpPr>
        <p:spPr>
          <a:xfrm>
            <a:off x="384695" y="1948613"/>
            <a:ext cx="7960658" cy="400110"/>
          </a:xfrm>
          <a:prstGeom prst="rect">
            <a:avLst/>
          </a:prstGeom>
          <a:noFill/>
        </p:spPr>
        <p:txBody>
          <a:bodyPr wrap="square" rtlCol="0">
            <a:spAutoFit/>
          </a:bodyPr>
          <a:lstStyle/>
          <a:p>
            <a:r>
              <a:rPr lang="it-IT" sz="2000" b="1">
                <a:solidFill>
                  <a:srgbClr val="4AC681"/>
                </a:solidFill>
                <a:latin typeface="Consolas" panose="020B0609020204030204" pitchFamily="49" charset="0"/>
                <a:cs typeface="Consolas" panose="020B0609020204030204" pitchFamily="49" charset="0"/>
              </a:rPr>
              <a:t>// Two cities are </a:t>
            </a:r>
            <a:r>
              <a:rPr lang="it-IT" sz="2000" b="1" err="1">
                <a:solidFill>
                  <a:srgbClr val="4AC681"/>
                </a:solidFill>
                <a:latin typeface="Consolas" panose="020B0609020204030204" pitchFamily="49" charset="0"/>
                <a:cs typeface="Consolas" panose="020B0609020204030204" pitchFamily="49" charset="0"/>
              </a:rPr>
              <a:t>connected</a:t>
            </a:r>
            <a:r>
              <a:rPr lang="it-IT" sz="2000" b="1">
                <a:solidFill>
                  <a:srgbClr val="4AC681"/>
                </a:solidFill>
                <a:latin typeface="Consolas" panose="020B0609020204030204" pitchFamily="49" charset="0"/>
                <a:cs typeface="Consolas" panose="020B0609020204030204" pitchFamily="49" charset="0"/>
              </a:rPr>
              <a:t> to </a:t>
            </a:r>
            <a:r>
              <a:rPr lang="it-IT" sz="2000" b="1" err="1">
                <a:solidFill>
                  <a:srgbClr val="4AC681"/>
                </a:solidFill>
                <a:latin typeface="Consolas" panose="020B0609020204030204" pitchFamily="49" charset="0"/>
                <a:cs typeface="Consolas" panose="020B0609020204030204" pitchFamily="49" charset="0"/>
              </a:rPr>
              <a:t>each</a:t>
            </a:r>
            <a:r>
              <a:rPr lang="it-IT" sz="2000" b="1">
                <a:solidFill>
                  <a:srgbClr val="4AC681"/>
                </a:solidFill>
                <a:latin typeface="Consolas" panose="020B0609020204030204" pitchFamily="49" charset="0"/>
                <a:cs typeface="Consolas" panose="020B0609020204030204" pitchFamily="49" charset="0"/>
              </a:rPr>
              <a:t> </a:t>
            </a:r>
            <a:r>
              <a:rPr lang="it-IT" sz="2000" b="1" err="1">
                <a:solidFill>
                  <a:srgbClr val="4AC681"/>
                </a:solidFill>
                <a:latin typeface="Consolas" panose="020B0609020204030204" pitchFamily="49" charset="0"/>
                <a:cs typeface="Consolas" panose="020B0609020204030204" pitchFamily="49" charset="0"/>
              </a:rPr>
              <a:t>other</a:t>
            </a:r>
            <a:endParaRPr lang="it-IT" sz="2000" b="1">
              <a:solidFill>
                <a:srgbClr val="4AC681"/>
              </a:solidFill>
              <a:latin typeface="Consolas" panose="020B0609020204030204" pitchFamily="49" charset="0"/>
              <a:cs typeface="Consolas" panose="020B0609020204030204" pitchFamily="49" charset="0"/>
            </a:endParaRPr>
          </a:p>
        </p:txBody>
      </p:sp>
      <p:sp>
        <p:nvSpPr>
          <p:cNvPr id="8" name="CasellaDiTesto 7">
            <a:extLst>
              <a:ext uri="{FF2B5EF4-FFF2-40B4-BE49-F238E27FC236}">
                <a16:creationId xmlns:a16="http://schemas.microsoft.com/office/drawing/2014/main" id="{1F2B27EE-3ADF-4F53-EF0A-6B4388B4783A}"/>
              </a:ext>
            </a:extLst>
          </p:cNvPr>
          <p:cNvSpPr txBox="1"/>
          <p:nvPr/>
        </p:nvSpPr>
        <p:spPr>
          <a:xfrm>
            <a:off x="384695" y="4518100"/>
            <a:ext cx="9956092" cy="1015663"/>
          </a:xfrm>
          <a:prstGeom prst="rect">
            <a:avLst/>
          </a:prstGeom>
          <a:noFill/>
        </p:spPr>
        <p:txBody>
          <a:bodyPr wrap="square">
            <a:spAutoFit/>
          </a:bodyPr>
          <a:lstStyle/>
          <a:p>
            <a:r>
              <a:rPr lang="it-IT" sz="2000" b="1" err="1">
                <a:solidFill>
                  <a:srgbClr val="2A28A9"/>
                </a:solidFill>
                <a:latin typeface="Consolas" panose="020B0609020204030204" pitchFamily="49" charset="0"/>
                <a:cs typeface="Consolas" panose="020B0609020204030204" pitchFamily="49" charset="0"/>
              </a:rPr>
              <a:t>fact</a:t>
            </a:r>
            <a:r>
              <a:rPr lang="it-IT" sz="2000" b="1">
                <a:latin typeface="Consolas" panose="020B0609020204030204" pitchFamily="49" charset="0"/>
                <a:cs typeface="Consolas" panose="020B0609020204030204" pitchFamily="49" charset="0"/>
              </a:rPr>
              <a:t> </a:t>
            </a:r>
            <a:r>
              <a:rPr lang="it-IT" sz="2000" b="1" err="1">
                <a:latin typeface="Consolas" panose="020B0609020204030204" pitchFamily="49" charset="0"/>
                <a:cs typeface="Consolas" panose="020B0609020204030204" pitchFamily="49" charset="0"/>
              </a:rPr>
              <a:t>NoVisitedCitiesAtTheBeginning</a:t>
            </a:r>
            <a:r>
              <a:rPr lang="it-IT" sz="2000" b="1">
                <a:latin typeface="Consolas" panose="020B0609020204030204" pitchFamily="49" charset="0"/>
                <a:cs typeface="Consolas" panose="020B0609020204030204" pitchFamily="49" charset="0"/>
              </a:rPr>
              <a:t> {</a:t>
            </a:r>
          </a:p>
          <a:p>
            <a:r>
              <a:rPr lang="it-IT" sz="2000" b="1">
                <a:solidFill>
                  <a:srgbClr val="2A28A9"/>
                </a:solidFill>
                <a:latin typeface="Consolas" panose="020B0609020204030204" pitchFamily="49" charset="0"/>
                <a:cs typeface="Consolas" panose="020B0609020204030204" pitchFamily="49" charset="0"/>
              </a:rPr>
              <a:t>	</a:t>
            </a:r>
            <a:r>
              <a:rPr lang="it-IT" sz="2000" b="1" err="1">
                <a:solidFill>
                  <a:srgbClr val="2A28A9"/>
                </a:solidFill>
                <a:latin typeface="Consolas" panose="020B0609020204030204" pitchFamily="49" charset="0"/>
                <a:cs typeface="Consolas" panose="020B0609020204030204" pitchFamily="49" charset="0"/>
              </a:rPr>
              <a:t>all</a:t>
            </a:r>
            <a:r>
              <a:rPr lang="it-IT" sz="2000" b="1">
                <a:latin typeface="Consolas" panose="020B0609020204030204" pitchFamily="49" charset="0"/>
                <a:cs typeface="Consolas" panose="020B0609020204030204" pitchFamily="49" charset="0"/>
              </a:rPr>
              <a:t> p:Person | </a:t>
            </a:r>
            <a:r>
              <a:rPr lang="it-IT" sz="2000" b="1">
                <a:solidFill>
                  <a:srgbClr val="2A28A9"/>
                </a:solidFill>
                <a:latin typeface="Consolas" panose="020B0609020204030204" pitchFamily="49" charset="0"/>
                <a:cs typeface="Consolas" panose="020B0609020204030204" pitchFamily="49" charset="0"/>
              </a:rPr>
              <a:t>no </a:t>
            </a:r>
            <a:r>
              <a:rPr lang="it-IT" sz="2000" b="1" err="1">
                <a:latin typeface="Consolas" panose="020B0609020204030204" pitchFamily="49" charset="0"/>
                <a:cs typeface="Consolas" panose="020B0609020204030204" pitchFamily="49" charset="0"/>
              </a:rPr>
              <a:t>p.visited_cities</a:t>
            </a:r>
            <a:endParaRPr lang="it-IT" sz="2000" b="1">
              <a:latin typeface="Consolas" panose="020B0609020204030204" pitchFamily="49" charset="0"/>
              <a:cs typeface="Consolas" panose="020B0609020204030204" pitchFamily="49" charset="0"/>
            </a:endParaRPr>
          </a:p>
          <a:p>
            <a:r>
              <a:rPr lang="it-IT" sz="2000" b="1">
                <a:latin typeface="Consolas" panose="020B0609020204030204" pitchFamily="49" charset="0"/>
                <a:cs typeface="Consolas" panose="020B0609020204030204" pitchFamily="49" charset="0"/>
              </a:rPr>
              <a:t>}</a:t>
            </a:r>
          </a:p>
        </p:txBody>
      </p:sp>
      <p:sp>
        <p:nvSpPr>
          <p:cNvPr id="9" name="CasellaDiTesto 8">
            <a:extLst>
              <a:ext uri="{FF2B5EF4-FFF2-40B4-BE49-F238E27FC236}">
                <a16:creationId xmlns:a16="http://schemas.microsoft.com/office/drawing/2014/main" id="{679CACA2-AB32-4744-FE16-81A2D7544439}"/>
              </a:ext>
            </a:extLst>
          </p:cNvPr>
          <p:cNvSpPr txBox="1"/>
          <p:nvPr/>
        </p:nvSpPr>
        <p:spPr>
          <a:xfrm>
            <a:off x="250225" y="4117990"/>
            <a:ext cx="12416905" cy="400110"/>
          </a:xfrm>
          <a:prstGeom prst="rect">
            <a:avLst/>
          </a:prstGeom>
          <a:noFill/>
        </p:spPr>
        <p:txBody>
          <a:bodyPr wrap="square" rtlCol="0">
            <a:spAutoFit/>
          </a:bodyPr>
          <a:lstStyle/>
          <a:p>
            <a:r>
              <a:rPr lang="it-IT" sz="2000" b="1">
                <a:solidFill>
                  <a:srgbClr val="4AC681"/>
                </a:solidFill>
                <a:latin typeface="Consolas" panose="020B0609020204030204" pitchFamily="49" charset="0"/>
                <a:cs typeface="Consolas" panose="020B0609020204030204" pitchFamily="49" charset="0"/>
              </a:rPr>
              <a:t>// At the </a:t>
            </a:r>
            <a:r>
              <a:rPr lang="it-IT" sz="2000" b="1" err="1">
                <a:solidFill>
                  <a:srgbClr val="4AC681"/>
                </a:solidFill>
                <a:latin typeface="Consolas" panose="020B0609020204030204" pitchFamily="49" charset="0"/>
                <a:cs typeface="Consolas" panose="020B0609020204030204" pitchFamily="49" charset="0"/>
              </a:rPr>
              <a:t>beginning</a:t>
            </a:r>
            <a:r>
              <a:rPr lang="it-IT" sz="2000" b="1">
                <a:solidFill>
                  <a:srgbClr val="4AC681"/>
                </a:solidFill>
                <a:latin typeface="Consolas" panose="020B0609020204030204" pitchFamily="49" charset="0"/>
                <a:cs typeface="Consolas" panose="020B0609020204030204" pitchFamily="49" charset="0"/>
              </a:rPr>
              <a:t> of the interrail, the </a:t>
            </a:r>
            <a:r>
              <a:rPr lang="it-IT" sz="2000" b="1" err="1">
                <a:solidFill>
                  <a:srgbClr val="4AC681"/>
                </a:solidFill>
                <a:latin typeface="Consolas" panose="020B0609020204030204" pitchFamily="49" charset="0"/>
                <a:cs typeface="Consolas" panose="020B0609020204030204" pitchFamily="49" charset="0"/>
              </a:rPr>
              <a:t>traveler</a:t>
            </a:r>
            <a:r>
              <a:rPr lang="it-IT" sz="2000" b="1">
                <a:solidFill>
                  <a:srgbClr val="4AC681"/>
                </a:solidFill>
                <a:latin typeface="Consolas" panose="020B0609020204030204" pitchFamily="49" charset="0"/>
                <a:cs typeface="Consolas" panose="020B0609020204030204" pitchFamily="49" charset="0"/>
              </a:rPr>
              <a:t> </a:t>
            </a:r>
            <a:r>
              <a:rPr lang="it-IT" sz="2000" b="1" err="1">
                <a:solidFill>
                  <a:srgbClr val="4AC681"/>
                </a:solidFill>
                <a:latin typeface="Consolas" panose="020B0609020204030204" pitchFamily="49" charset="0"/>
                <a:cs typeface="Consolas" panose="020B0609020204030204" pitchFamily="49" charset="0"/>
              </a:rPr>
              <a:t>has</a:t>
            </a:r>
            <a:r>
              <a:rPr lang="it-IT" sz="2000" b="1">
                <a:solidFill>
                  <a:srgbClr val="4AC681"/>
                </a:solidFill>
                <a:latin typeface="Consolas" panose="020B0609020204030204" pitchFamily="49" charset="0"/>
                <a:cs typeface="Consolas" panose="020B0609020204030204" pitchFamily="49" charset="0"/>
              </a:rPr>
              <a:t> </a:t>
            </a:r>
            <a:r>
              <a:rPr lang="it-IT" sz="2000" b="1" err="1">
                <a:solidFill>
                  <a:srgbClr val="4AC681"/>
                </a:solidFill>
                <a:latin typeface="Consolas" panose="020B0609020204030204" pitchFamily="49" charset="0"/>
                <a:cs typeface="Consolas" panose="020B0609020204030204" pitchFamily="49" charset="0"/>
              </a:rPr>
              <a:t>not</a:t>
            </a:r>
            <a:r>
              <a:rPr lang="it-IT" sz="2000" b="1">
                <a:solidFill>
                  <a:srgbClr val="4AC681"/>
                </a:solidFill>
                <a:latin typeface="Consolas" panose="020B0609020204030204" pitchFamily="49" charset="0"/>
                <a:cs typeface="Consolas" panose="020B0609020204030204" pitchFamily="49" charset="0"/>
              </a:rPr>
              <a:t> </a:t>
            </a:r>
            <a:r>
              <a:rPr lang="it-IT" sz="2000" b="1" err="1">
                <a:solidFill>
                  <a:srgbClr val="4AC681"/>
                </a:solidFill>
                <a:latin typeface="Consolas" panose="020B0609020204030204" pitchFamily="49" charset="0"/>
                <a:cs typeface="Consolas" panose="020B0609020204030204" pitchFamily="49" charset="0"/>
              </a:rPr>
              <a:t>visited</a:t>
            </a:r>
            <a:r>
              <a:rPr lang="it-IT" sz="2000" b="1">
                <a:solidFill>
                  <a:srgbClr val="4AC681"/>
                </a:solidFill>
                <a:latin typeface="Consolas" panose="020B0609020204030204" pitchFamily="49" charset="0"/>
                <a:cs typeface="Consolas" panose="020B0609020204030204" pitchFamily="49" charset="0"/>
              </a:rPr>
              <a:t> </a:t>
            </a:r>
            <a:r>
              <a:rPr lang="it-IT" sz="2000" b="1" err="1">
                <a:solidFill>
                  <a:srgbClr val="4AC681"/>
                </a:solidFill>
                <a:latin typeface="Consolas" panose="020B0609020204030204" pitchFamily="49" charset="0"/>
                <a:cs typeface="Consolas" panose="020B0609020204030204" pitchFamily="49" charset="0"/>
              </a:rPr>
              <a:t>any</a:t>
            </a:r>
            <a:r>
              <a:rPr lang="it-IT" sz="2000" b="1">
                <a:solidFill>
                  <a:srgbClr val="4AC681"/>
                </a:solidFill>
                <a:latin typeface="Consolas" panose="020B0609020204030204" pitchFamily="49" charset="0"/>
                <a:cs typeface="Consolas" panose="020B0609020204030204" pitchFamily="49" charset="0"/>
              </a:rPr>
              <a:t> cities </a:t>
            </a:r>
            <a:r>
              <a:rPr lang="it-IT" sz="2000" b="1" err="1">
                <a:solidFill>
                  <a:srgbClr val="4AC681"/>
                </a:solidFill>
                <a:latin typeface="Consolas" panose="020B0609020204030204" pitchFamily="49" charset="0"/>
                <a:cs typeface="Consolas" panose="020B0609020204030204" pitchFamily="49" charset="0"/>
              </a:rPr>
              <a:t>yet</a:t>
            </a:r>
            <a:endParaRPr lang="it-IT" sz="2000" b="1">
              <a:solidFill>
                <a:srgbClr val="4AC681"/>
              </a:solidFill>
              <a:latin typeface="Consolas" panose="020B0609020204030204" pitchFamily="49" charset="0"/>
              <a:cs typeface="Consolas" panose="020B0609020204030204" pitchFamily="49" charset="0"/>
            </a:endParaRPr>
          </a:p>
        </p:txBody>
      </p:sp>
      <p:pic>
        <p:nvPicPr>
          <p:cNvPr id="12" name="Immagine 11" descr="Immagine che contiene mappa&#10;&#10;Descrizione generata automaticamente">
            <a:extLst>
              <a:ext uri="{FF2B5EF4-FFF2-40B4-BE49-F238E27FC236}">
                <a16:creationId xmlns:a16="http://schemas.microsoft.com/office/drawing/2014/main" id="{531DDF19-DF55-3558-E4ED-0486739871AA}"/>
              </a:ext>
            </a:extLst>
          </p:cNvPr>
          <p:cNvPicPr>
            <a:picLocks noChangeAspect="1"/>
          </p:cNvPicPr>
          <p:nvPr/>
        </p:nvPicPr>
        <p:blipFill rotWithShape="1">
          <a:blip r:embed="rId3"/>
          <a:srcRect l="-28" t="23529" r="72675" b="-2374"/>
          <a:stretch/>
        </p:blipFill>
        <p:spPr>
          <a:xfrm>
            <a:off x="6763872" y="1271825"/>
            <a:ext cx="1786582" cy="2838834"/>
          </a:xfrm>
          <a:prstGeom prst="rect">
            <a:avLst/>
          </a:prstGeom>
        </p:spPr>
      </p:pic>
      <p:cxnSp>
        <p:nvCxnSpPr>
          <p:cNvPr id="14" name="Connettore 2 13">
            <a:extLst>
              <a:ext uri="{FF2B5EF4-FFF2-40B4-BE49-F238E27FC236}">
                <a16:creationId xmlns:a16="http://schemas.microsoft.com/office/drawing/2014/main" id="{89610CFD-E11A-5926-9D83-08EAF0FBF2F6}"/>
              </a:ext>
            </a:extLst>
          </p:cNvPr>
          <p:cNvCxnSpPr/>
          <p:nvPr/>
        </p:nvCxnSpPr>
        <p:spPr>
          <a:xfrm>
            <a:off x="7086600" y="1899845"/>
            <a:ext cx="833718" cy="1601411"/>
          </a:xfrm>
          <a:prstGeom prst="straightConnector1">
            <a:avLst/>
          </a:prstGeom>
          <a:ln w="38100">
            <a:solidFill>
              <a:srgbClr val="002060"/>
            </a:solidFill>
            <a:tailEnd type="triangle"/>
          </a:ln>
          <a:effectLst/>
        </p:spPr>
        <p:style>
          <a:lnRef idx="2">
            <a:schemeClr val="accent2"/>
          </a:lnRef>
          <a:fillRef idx="0">
            <a:schemeClr val="accent2"/>
          </a:fillRef>
          <a:effectRef idx="1">
            <a:schemeClr val="accent2"/>
          </a:effectRef>
          <a:fontRef idx="minor">
            <a:schemeClr val="tx1"/>
          </a:fontRef>
        </p:style>
      </p:cxnSp>
      <p:cxnSp>
        <p:nvCxnSpPr>
          <p:cNvPr id="15" name="Connettore 2 14">
            <a:extLst>
              <a:ext uri="{FF2B5EF4-FFF2-40B4-BE49-F238E27FC236}">
                <a16:creationId xmlns:a16="http://schemas.microsoft.com/office/drawing/2014/main" id="{6E6C872A-C6D6-F066-5343-63A4C70E87F8}"/>
              </a:ext>
            </a:extLst>
          </p:cNvPr>
          <p:cNvCxnSpPr>
            <a:cxnSpLocks/>
          </p:cNvCxnSpPr>
          <p:nvPr/>
        </p:nvCxnSpPr>
        <p:spPr>
          <a:xfrm flipH="1" flipV="1">
            <a:off x="7360586" y="1797991"/>
            <a:ext cx="828125" cy="1466397"/>
          </a:xfrm>
          <a:prstGeom prst="straightConnector1">
            <a:avLst/>
          </a:prstGeom>
          <a:ln w="38100">
            <a:solidFill>
              <a:srgbClr val="002060"/>
            </a:solidFill>
            <a:tailEnd type="triangle"/>
          </a:ln>
          <a:effectLst/>
        </p:spPr>
        <p:style>
          <a:lnRef idx="2">
            <a:schemeClr val="accent2"/>
          </a:lnRef>
          <a:fillRef idx="0">
            <a:schemeClr val="accent2"/>
          </a:fillRef>
          <a:effectRef idx="1">
            <a:schemeClr val="accent2"/>
          </a:effectRef>
          <a:fontRef idx="minor">
            <a:schemeClr val="tx1"/>
          </a:fontRef>
        </p:style>
      </p:cxnSp>
      <p:sp>
        <p:nvSpPr>
          <p:cNvPr id="10" name="Titolo 1">
            <a:extLst>
              <a:ext uri="{FF2B5EF4-FFF2-40B4-BE49-F238E27FC236}">
                <a16:creationId xmlns:a16="http://schemas.microsoft.com/office/drawing/2014/main" id="{D697D75F-FA6A-ACA1-8663-0CAE3F030873}"/>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1" name="TextBox 8">
            <a:extLst>
              <a:ext uri="{FF2B5EF4-FFF2-40B4-BE49-F238E27FC236}">
                <a16:creationId xmlns:a16="http://schemas.microsoft.com/office/drawing/2014/main" id="{FCBC5E01-7F9C-9B31-AA94-8EEAB8E96482}"/>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contraints</a:t>
            </a:r>
            <a:r>
              <a:rPr lang="it-IT" sz="2800">
                <a:solidFill>
                  <a:schemeClr val="bg1"/>
                </a:solidFill>
                <a:latin typeface="Arial" panose="020B0604020202020204" pitchFamily="34" charset="0"/>
                <a:cs typeface="Arial" panose="020B0604020202020204" pitchFamily="34" charset="0"/>
              </a:rPr>
              <a:t> </a:t>
            </a:r>
            <a:endParaRPr lang="en-US" sz="2800">
              <a:solidFill>
                <a:schemeClr val="bg1"/>
              </a:solidFill>
              <a:latin typeface="Arial" panose="020B0604020202020204" pitchFamily="34" charset="0"/>
              <a:cs typeface="Arial" panose="020B0604020202020204" pitchFamily="34" charset="0"/>
            </a:endParaRPr>
          </a:p>
        </p:txBody>
      </p:sp>
      <p:sp>
        <p:nvSpPr>
          <p:cNvPr id="2" name="TextBox 2">
            <a:extLst>
              <a:ext uri="{FF2B5EF4-FFF2-40B4-BE49-F238E27FC236}">
                <a16:creationId xmlns:a16="http://schemas.microsoft.com/office/drawing/2014/main" id="{604292FD-1A95-FF97-8CA2-AE3285FC4961}"/>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27</a:t>
            </a:r>
            <a:endParaRPr lang="it-IT"/>
          </a:p>
        </p:txBody>
      </p:sp>
    </p:spTree>
    <p:extLst>
      <p:ext uri="{BB962C8B-B14F-4D97-AF65-F5344CB8AC3E}">
        <p14:creationId xmlns:p14="http://schemas.microsoft.com/office/powerpoint/2010/main" val="542730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a:extLst>
              <a:ext uri="{FF2B5EF4-FFF2-40B4-BE49-F238E27FC236}">
                <a16:creationId xmlns:a16="http://schemas.microsoft.com/office/drawing/2014/main" id="{6A02516A-4085-534D-7701-BBE939F5FA37}"/>
              </a:ext>
            </a:extLst>
          </p:cNvPr>
          <p:cNvPicPr>
            <a:picLocks noChangeAspect="1"/>
          </p:cNvPicPr>
          <p:nvPr/>
        </p:nvPicPr>
        <p:blipFill>
          <a:blip r:embed="rId3"/>
          <a:stretch>
            <a:fillRect/>
          </a:stretch>
        </p:blipFill>
        <p:spPr>
          <a:xfrm>
            <a:off x="9390" y="1279695"/>
            <a:ext cx="12182610" cy="4636602"/>
          </a:xfrm>
          <a:prstGeom prst="rect">
            <a:avLst/>
          </a:prstGeom>
        </p:spPr>
      </p:pic>
      <p:sp>
        <p:nvSpPr>
          <p:cNvPr id="6" name="CasellaDiTesto 5">
            <a:extLst>
              <a:ext uri="{FF2B5EF4-FFF2-40B4-BE49-F238E27FC236}">
                <a16:creationId xmlns:a16="http://schemas.microsoft.com/office/drawing/2014/main" id="{3235C45F-43F3-05F0-CC37-4A29D8D30B8E}"/>
              </a:ext>
            </a:extLst>
          </p:cNvPr>
          <p:cNvSpPr txBox="1"/>
          <p:nvPr/>
        </p:nvSpPr>
        <p:spPr>
          <a:xfrm>
            <a:off x="5117161" y="4955826"/>
            <a:ext cx="3437559" cy="1077218"/>
          </a:xfrm>
          <a:prstGeom prst="rect">
            <a:avLst/>
          </a:prstGeom>
          <a:solidFill>
            <a:schemeClr val="bg1"/>
          </a:solidFill>
          <a:ln w="38100">
            <a:solidFill>
              <a:srgbClr val="728FA5"/>
            </a:solidFill>
          </a:ln>
        </p:spPr>
        <p:txBody>
          <a:bodyPr wrap="square">
            <a:spAutoFit/>
          </a:bodyPr>
          <a:lstStyle/>
          <a:p>
            <a:r>
              <a:rPr lang="it-IT" sz="1600">
                <a:latin typeface="Arial" panose="020B0604020202020204" pitchFamily="34" charset="0"/>
                <a:cs typeface="Arial" panose="020B0604020202020204" pitchFamily="34" charset="0"/>
              </a:rPr>
              <a:t>So far, </a:t>
            </a:r>
            <a:r>
              <a:rPr lang="it-IT" sz="1600" err="1">
                <a:latin typeface="Arial" panose="020B0604020202020204" pitchFamily="34" charset="0"/>
                <a:cs typeface="Arial" panose="020B0604020202020204" pitchFamily="34" charset="0"/>
              </a:rPr>
              <a:t>only</a:t>
            </a:r>
            <a:r>
              <a:rPr lang="it-IT" sz="1600">
                <a:latin typeface="Arial" panose="020B0604020202020204" pitchFamily="34" charset="0"/>
                <a:cs typeface="Arial" panose="020B0604020202020204" pitchFamily="34" charset="0"/>
              </a:rPr>
              <a:t> </a:t>
            </a:r>
            <a:r>
              <a:rPr lang="it-IT" sz="1600" b="1" err="1">
                <a:latin typeface="Arial" panose="020B0604020202020204" pitchFamily="34" charset="0"/>
                <a:cs typeface="Arial" panose="020B0604020202020204" pitchFamily="34" charset="0"/>
              </a:rPr>
              <a:t>static</a:t>
            </a:r>
            <a:r>
              <a:rPr lang="it-IT" sz="1600" b="1">
                <a:latin typeface="Arial" panose="020B0604020202020204" pitchFamily="34" charset="0"/>
                <a:cs typeface="Arial" panose="020B0604020202020204" pitchFamily="34" charset="0"/>
              </a:rPr>
              <a:t> </a:t>
            </a:r>
            <a:r>
              <a:rPr lang="it-IT" sz="1600" b="1" err="1">
                <a:latin typeface="Arial" panose="020B0604020202020204" pitchFamily="34" charset="0"/>
                <a:cs typeface="Arial" panose="020B0604020202020204" pitchFamily="34" charset="0"/>
              </a:rPr>
              <a:t>constraints</a:t>
            </a:r>
            <a:r>
              <a:rPr lang="it-IT" sz="1600" b="1">
                <a:latin typeface="Arial" panose="020B0604020202020204" pitchFamily="34" charset="0"/>
                <a:cs typeface="Arial" panose="020B0604020202020204" pitchFamily="34" charset="0"/>
              </a:rPr>
              <a:t> </a:t>
            </a:r>
            <a:r>
              <a:rPr lang="it-IT" sz="1600">
                <a:latin typeface="Arial" panose="020B0604020202020204" pitchFamily="34" charset="0"/>
                <a:cs typeface="Arial" panose="020B0604020202020204" pitchFamily="34" charset="0"/>
              </a:rPr>
              <a:t>or </a:t>
            </a:r>
            <a:r>
              <a:rPr lang="it-IT" sz="1600" err="1">
                <a:latin typeface="Arial" panose="020B0604020202020204" pitchFamily="34" charset="0"/>
                <a:cs typeface="Arial" panose="020B0604020202020204" pitchFamily="34" charset="0"/>
              </a:rPr>
              <a:t>constraints</a:t>
            </a:r>
            <a:r>
              <a:rPr lang="it-IT" sz="1600">
                <a:latin typeface="Arial" panose="020B0604020202020204" pitchFamily="34" charset="0"/>
                <a:cs typeface="Arial" panose="020B0604020202020204" pitchFamily="34" charset="0"/>
              </a:rPr>
              <a:t> </a:t>
            </a:r>
            <a:r>
              <a:rPr lang="it-IT" sz="1600" err="1">
                <a:latin typeface="Arial" panose="020B0604020202020204" pitchFamily="34" charset="0"/>
                <a:cs typeface="Arial" panose="020B0604020202020204" pitchFamily="34" charset="0"/>
              </a:rPr>
              <a:t>about</a:t>
            </a:r>
            <a:r>
              <a:rPr lang="it-IT" sz="1600">
                <a:latin typeface="Arial" panose="020B0604020202020204" pitchFamily="34" charset="0"/>
                <a:cs typeface="Arial" panose="020B0604020202020204" pitchFamily="34" charset="0"/>
              </a:rPr>
              <a:t> the </a:t>
            </a:r>
            <a:r>
              <a:rPr lang="it-IT" sz="1600" b="1">
                <a:latin typeface="Arial" panose="020B0604020202020204" pitchFamily="34" charset="0"/>
                <a:cs typeface="Arial" panose="020B0604020202020204" pitchFamily="34" charset="0"/>
              </a:rPr>
              <a:t>first </a:t>
            </a:r>
            <a:r>
              <a:rPr lang="it-IT" sz="1600" b="1" err="1">
                <a:latin typeface="Arial" panose="020B0604020202020204" pitchFamily="34" charset="0"/>
                <a:cs typeface="Arial" panose="020B0604020202020204" pitchFamily="34" charset="0"/>
              </a:rPr>
              <a:t>current</a:t>
            </a:r>
            <a:r>
              <a:rPr lang="it-IT" sz="1600" b="1">
                <a:latin typeface="Arial" panose="020B0604020202020204" pitchFamily="34" charset="0"/>
                <a:cs typeface="Arial" panose="020B0604020202020204" pitchFamily="34" charset="0"/>
              </a:rPr>
              <a:t> state</a:t>
            </a:r>
            <a:r>
              <a:rPr lang="it-IT" sz="1600">
                <a:latin typeface="Arial" panose="020B0604020202020204" pitchFamily="34" charset="0"/>
                <a:cs typeface="Arial" panose="020B0604020202020204" pitchFamily="34" charset="0"/>
              </a:rPr>
              <a:t>, </a:t>
            </a:r>
            <a:r>
              <a:rPr lang="it-IT" sz="1600" b="1" err="1">
                <a:latin typeface="Arial" panose="020B0604020202020204" pitchFamily="34" charset="0"/>
                <a:cs typeface="Arial" panose="020B0604020202020204" pitchFamily="34" charset="0"/>
              </a:rPr>
              <a:t>not</a:t>
            </a:r>
            <a:r>
              <a:rPr lang="it-IT" sz="1600">
                <a:latin typeface="Arial" panose="020B0604020202020204" pitchFamily="34" charset="0"/>
                <a:cs typeface="Arial" panose="020B0604020202020204" pitchFamily="34" charset="0"/>
              </a:rPr>
              <a:t> </a:t>
            </a:r>
            <a:r>
              <a:rPr lang="it-IT" sz="1600" err="1">
                <a:latin typeface="Arial" panose="020B0604020202020204" pitchFamily="34" charset="0"/>
                <a:cs typeface="Arial" panose="020B0604020202020204" pitchFamily="34" charset="0"/>
              </a:rPr>
              <a:t>about</a:t>
            </a:r>
            <a:r>
              <a:rPr lang="it-IT" sz="1600">
                <a:latin typeface="Arial" panose="020B0604020202020204" pitchFamily="34" charset="0"/>
                <a:cs typeface="Arial" panose="020B0604020202020204" pitchFamily="34" charset="0"/>
              </a:rPr>
              <a:t> the </a:t>
            </a:r>
            <a:r>
              <a:rPr lang="it-IT" sz="1600" b="1" err="1">
                <a:latin typeface="Arial" panose="020B0604020202020204" pitchFamily="34" charset="0"/>
                <a:cs typeface="Arial" panose="020B0604020202020204" pitchFamily="34" charset="0"/>
              </a:rPr>
              <a:t>behavior</a:t>
            </a:r>
            <a:r>
              <a:rPr lang="it-IT" sz="1600" b="1">
                <a:latin typeface="Arial" panose="020B0604020202020204" pitchFamily="34" charset="0"/>
                <a:cs typeface="Arial" panose="020B0604020202020204" pitchFamily="34" charset="0"/>
              </a:rPr>
              <a:t> </a:t>
            </a:r>
            <a:r>
              <a:rPr lang="it-IT" sz="1600">
                <a:latin typeface="Arial" panose="020B0604020202020204" pitchFamily="34" charset="0"/>
                <a:cs typeface="Arial" panose="020B0604020202020204" pitchFamily="34" charset="0"/>
              </a:rPr>
              <a:t>of the system </a:t>
            </a:r>
            <a:r>
              <a:rPr lang="it-IT" sz="1600" err="1">
                <a:latin typeface="Arial" panose="020B0604020202020204" pitchFamily="34" charset="0"/>
                <a:cs typeface="Arial" panose="020B0604020202020204" pitchFamily="34" charset="0"/>
              </a:rPr>
              <a:t>during</a:t>
            </a:r>
            <a:r>
              <a:rPr lang="it-IT" sz="1600">
                <a:latin typeface="Arial" panose="020B0604020202020204" pitchFamily="34" charset="0"/>
                <a:cs typeface="Arial" panose="020B0604020202020204" pitchFamily="34" charset="0"/>
              </a:rPr>
              <a:t> </a:t>
            </a:r>
            <a:r>
              <a:rPr lang="it-IT" sz="1600" b="1">
                <a:latin typeface="Arial" panose="020B0604020202020204" pitchFamily="34" charset="0"/>
                <a:cs typeface="Arial" panose="020B0604020202020204" pitchFamily="34" charset="0"/>
              </a:rPr>
              <a:t>state </a:t>
            </a:r>
            <a:r>
              <a:rPr lang="it-IT" sz="1600" b="1" err="1">
                <a:latin typeface="Arial" panose="020B0604020202020204" pitchFamily="34" charset="0"/>
                <a:cs typeface="Arial" panose="020B0604020202020204" pitchFamily="34" charset="0"/>
              </a:rPr>
              <a:t>transitions</a:t>
            </a:r>
            <a:endParaRPr lang="it-IT" sz="1600" b="1">
              <a:latin typeface="Arial" panose="020B0604020202020204" pitchFamily="34" charset="0"/>
              <a:cs typeface="Arial" panose="020B0604020202020204" pitchFamily="34" charset="0"/>
            </a:endParaRPr>
          </a:p>
        </p:txBody>
      </p:sp>
      <p:sp>
        <p:nvSpPr>
          <p:cNvPr id="8" name="CasellaDiTesto 7">
            <a:extLst>
              <a:ext uri="{FF2B5EF4-FFF2-40B4-BE49-F238E27FC236}">
                <a16:creationId xmlns:a16="http://schemas.microsoft.com/office/drawing/2014/main" id="{E335FBB1-61B7-FE88-8F78-5A630EB753C7}"/>
              </a:ext>
            </a:extLst>
          </p:cNvPr>
          <p:cNvSpPr txBox="1"/>
          <p:nvPr/>
        </p:nvSpPr>
        <p:spPr>
          <a:xfrm>
            <a:off x="9390" y="5503459"/>
            <a:ext cx="5407378" cy="646331"/>
          </a:xfrm>
          <a:prstGeom prst="rect">
            <a:avLst/>
          </a:prstGeom>
          <a:noFill/>
        </p:spPr>
        <p:txBody>
          <a:bodyPr wrap="square">
            <a:spAutoFit/>
          </a:bodyPr>
          <a:lstStyle/>
          <a:p>
            <a:r>
              <a:rPr lang="it-IT" b="1" err="1">
                <a:solidFill>
                  <a:srgbClr val="2A28A9"/>
                </a:solidFill>
                <a:latin typeface="Consolas" panose="020B0609020204030204" pitchFamily="49" charset="0"/>
                <a:cs typeface="Consolas" panose="020B0609020204030204" pitchFamily="49" charset="0"/>
              </a:rPr>
              <a:t>pred</a:t>
            </a:r>
            <a:r>
              <a:rPr lang="it-IT" b="1">
                <a:solidFill>
                  <a:srgbClr val="2A28A9"/>
                </a:solidFill>
                <a:latin typeface="Consolas" panose="020B0609020204030204" pitchFamily="49" charset="0"/>
                <a:cs typeface="Consolas" panose="020B0609020204030204" pitchFamily="49" charset="0"/>
              </a:rPr>
              <a:t> </a:t>
            </a:r>
            <a:r>
              <a:rPr lang="it-IT" b="1">
                <a:latin typeface="Consolas" panose="020B0609020204030204" pitchFamily="49" charset="0"/>
                <a:cs typeface="Consolas" panose="020B0609020204030204" pitchFamily="49" charset="0"/>
              </a:rPr>
              <a:t>world1{#City = 6 and #</a:t>
            </a:r>
            <a:r>
              <a:rPr lang="it-IT" b="1" err="1">
                <a:latin typeface="Consolas" panose="020B0609020204030204" pitchFamily="49" charset="0"/>
                <a:cs typeface="Consolas" panose="020B0609020204030204" pitchFamily="49" charset="0"/>
              </a:rPr>
              <a:t>Person</a:t>
            </a:r>
            <a:r>
              <a:rPr lang="it-IT" b="1">
                <a:latin typeface="Consolas" panose="020B0609020204030204" pitchFamily="49" charset="0"/>
                <a:cs typeface="Consolas" panose="020B0609020204030204" pitchFamily="49" charset="0"/>
              </a:rPr>
              <a:t> = 2}</a:t>
            </a:r>
          </a:p>
          <a:p>
            <a:r>
              <a:rPr lang="it-IT" b="1" err="1">
                <a:solidFill>
                  <a:srgbClr val="2A28A9"/>
                </a:solidFill>
                <a:latin typeface="Consolas" panose="020B0609020204030204" pitchFamily="49" charset="0"/>
                <a:cs typeface="Consolas" panose="020B0609020204030204" pitchFamily="49" charset="0"/>
              </a:rPr>
              <a:t>run</a:t>
            </a:r>
            <a:r>
              <a:rPr lang="it-IT" b="1">
                <a:latin typeface="Consolas" panose="020B0609020204030204" pitchFamily="49" charset="0"/>
                <a:cs typeface="Consolas" panose="020B0609020204030204" pitchFamily="49" charset="0"/>
              </a:rPr>
              <a:t> world1 </a:t>
            </a:r>
            <a:r>
              <a:rPr lang="it-IT" b="1">
                <a:solidFill>
                  <a:srgbClr val="2A28A9"/>
                </a:solidFill>
                <a:latin typeface="Consolas" panose="020B0609020204030204" pitchFamily="49" charset="0"/>
                <a:cs typeface="Consolas" panose="020B0609020204030204" pitchFamily="49" charset="0"/>
              </a:rPr>
              <a:t>for</a:t>
            </a:r>
            <a:r>
              <a:rPr lang="it-IT" b="1">
                <a:latin typeface="Consolas" panose="020B0609020204030204" pitchFamily="49" charset="0"/>
                <a:cs typeface="Consolas" panose="020B0609020204030204" pitchFamily="49" charset="0"/>
              </a:rPr>
              <a:t> 10</a:t>
            </a:r>
          </a:p>
        </p:txBody>
      </p:sp>
      <p:sp>
        <p:nvSpPr>
          <p:cNvPr id="3" name="TextBox 2">
            <a:extLst>
              <a:ext uri="{FF2B5EF4-FFF2-40B4-BE49-F238E27FC236}">
                <a16:creationId xmlns:a16="http://schemas.microsoft.com/office/drawing/2014/main" id="{C65211B9-E46E-3F3F-DBD0-592563FF365F}"/>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28</a:t>
            </a:r>
            <a:endParaRPr lang="it-IT"/>
          </a:p>
        </p:txBody>
      </p:sp>
      <p:sp>
        <p:nvSpPr>
          <p:cNvPr id="10" name="Titolo 1">
            <a:extLst>
              <a:ext uri="{FF2B5EF4-FFF2-40B4-BE49-F238E27FC236}">
                <a16:creationId xmlns:a16="http://schemas.microsoft.com/office/drawing/2014/main" id="{F3498781-595F-C8A7-021E-4EDC5C5EA0F5}"/>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1" name="TextBox 8">
            <a:extLst>
              <a:ext uri="{FF2B5EF4-FFF2-40B4-BE49-F238E27FC236}">
                <a16:creationId xmlns:a16="http://schemas.microsoft.com/office/drawing/2014/main" id="{AC0097A0-4819-8B2D-4F74-767B9B6912C2}"/>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visualizer</a:t>
            </a:r>
            <a:r>
              <a:rPr lang="it-IT" sz="2800">
                <a:solidFill>
                  <a:schemeClr val="bg1"/>
                </a:solidFill>
                <a:latin typeface="Arial" panose="020B0604020202020204" pitchFamily="34" charset="0"/>
                <a:cs typeface="Arial" panose="020B0604020202020204" pitchFamily="34" charset="0"/>
              </a:rPr>
              <a:t> </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1130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FA5DE2-6CAC-6EFC-E32C-91322AA0452C}"/>
              </a:ext>
            </a:extLst>
          </p:cNvPr>
          <p:cNvSpPr>
            <a:spLocks noGrp="1"/>
          </p:cNvSpPr>
          <p:nvPr>
            <p:ph type="title"/>
          </p:nvPr>
        </p:nvSpPr>
        <p:spPr>
          <a:xfrm>
            <a:off x="250281" y="106509"/>
            <a:ext cx="3102784" cy="615746"/>
          </a:xfrm>
        </p:spPr>
        <p:txBody>
          <a:bodyPr>
            <a:normAutofit/>
          </a:bodyPr>
          <a:lstStyle/>
          <a:p>
            <a:r>
              <a:rPr lang="it-IT" sz="2800"/>
              <a:t>CONCURRENCY</a:t>
            </a:r>
          </a:p>
        </p:txBody>
      </p:sp>
      <p:sp>
        <p:nvSpPr>
          <p:cNvPr id="3" name="TextBox 2">
            <a:extLst>
              <a:ext uri="{FF2B5EF4-FFF2-40B4-BE49-F238E27FC236}">
                <a16:creationId xmlns:a16="http://schemas.microsoft.com/office/drawing/2014/main" id="{289FE46B-2542-34E4-1204-55822FBC1F72}"/>
              </a:ext>
            </a:extLst>
          </p:cNvPr>
          <p:cNvSpPr txBox="1"/>
          <p:nvPr/>
        </p:nvSpPr>
        <p:spPr>
          <a:xfrm>
            <a:off x="250281" y="535411"/>
            <a:ext cx="7819831"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An </a:t>
            </a:r>
            <a:r>
              <a:rPr lang="it-IT" sz="2800" err="1">
                <a:solidFill>
                  <a:schemeClr val="bg1"/>
                </a:solidFill>
                <a:latin typeface="Arial" panose="020B0604020202020204" pitchFamily="34" charset="0"/>
                <a:cs typeface="Arial" panose="020B0604020202020204" pitchFamily="34" charset="0"/>
              </a:rPr>
              <a:t>Alloy</a:t>
            </a:r>
            <a:r>
              <a:rPr lang="it-IT" sz="2800">
                <a:solidFill>
                  <a:schemeClr val="bg1"/>
                </a:solidFill>
                <a:latin typeface="Arial" panose="020B0604020202020204" pitchFamily="34" charset="0"/>
                <a:cs typeface="Arial" panose="020B0604020202020204" pitchFamily="34" charset="0"/>
              </a:rPr>
              <a:t> 6 </a:t>
            </a:r>
            <a:r>
              <a:rPr lang="it-IT" sz="2800" err="1">
                <a:solidFill>
                  <a:schemeClr val="bg1"/>
                </a:solidFill>
                <a:latin typeface="Arial" panose="020B0604020202020204" pitchFamily="34" charset="0"/>
                <a:cs typeface="Arial" panose="020B0604020202020204" pitchFamily="34" charset="0"/>
              </a:rPr>
              <a:t>application</a:t>
            </a:r>
            <a:endParaRPr lang="en-US" sz="2800">
              <a:solidFill>
                <a:schemeClr val="bg1"/>
              </a:solidFill>
              <a:latin typeface="Arial" panose="020B0604020202020204" pitchFamily="34" charset="0"/>
              <a:cs typeface="Arial" panose="020B0604020202020204" pitchFamily="34" charset="0"/>
            </a:endParaRPr>
          </a:p>
        </p:txBody>
      </p:sp>
      <p:sp>
        <p:nvSpPr>
          <p:cNvPr id="17" name="CasellaDiTesto 16">
            <a:extLst>
              <a:ext uri="{FF2B5EF4-FFF2-40B4-BE49-F238E27FC236}">
                <a16:creationId xmlns:a16="http://schemas.microsoft.com/office/drawing/2014/main" id="{871C4807-BD58-FAB4-5352-3A6074F6C116}"/>
              </a:ext>
            </a:extLst>
          </p:cNvPr>
          <p:cNvSpPr txBox="1"/>
          <p:nvPr/>
        </p:nvSpPr>
        <p:spPr>
          <a:xfrm>
            <a:off x="250280" y="3022259"/>
            <a:ext cx="11941719" cy="2616101"/>
          </a:xfrm>
          <a:prstGeom prst="rect">
            <a:avLst/>
          </a:prstGeom>
          <a:noFill/>
        </p:spPr>
        <p:txBody>
          <a:bodyPr wrap="square" lIns="91440" tIns="45720" rIns="91440" bIns="45720" anchor="t">
            <a:spAutoFit/>
          </a:bodyPr>
          <a:lstStyle/>
          <a:p>
            <a:r>
              <a:rPr lang="it-IT" sz="3200" b="1" err="1">
                <a:latin typeface="Arial"/>
                <a:ea typeface="+mn-lt"/>
                <a:cs typeface="+mn-lt"/>
              </a:rPr>
              <a:t>Scenarios</a:t>
            </a:r>
            <a:r>
              <a:rPr lang="it-IT" sz="3200">
                <a:latin typeface="Arial"/>
                <a:ea typeface="+mn-lt"/>
                <a:cs typeface="+mn-lt"/>
              </a:rPr>
              <a:t> </a:t>
            </a:r>
            <a:r>
              <a:rPr lang="it-IT" sz="3200" err="1">
                <a:latin typeface="Arial"/>
                <a:ea typeface="+mn-lt"/>
                <a:cs typeface="+mn-lt"/>
              </a:rPr>
              <a:t>that</a:t>
            </a:r>
            <a:r>
              <a:rPr lang="it-IT" sz="3200">
                <a:latin typeface="Arial"/>
                <a:ea typeface="+mn-lt"/>
                <a:cs typeface="+mn-lt"/>
              </a:rPr>
              <a:t> deal with </a:t>
            </a:r>
            <a:r>
              <a:rPr lang="it-IT" sz="3600" b="1">
                <a:solidFill>
                  <a:srgbClr val="728FA5"/>
                </a:solidFill>
                <a:latin typeface="Arial"/>
                <a:ea typeface="+mn-lt"/>
                <a:cs typeface="+mn-lt"/>
              </a:rPr>
              <a:t>CONCURRENCY</a:t>
            </a:r>
            <a:r>
              <a:rPr lang="it-IT" sz="2800">
                <a:latin typeface="Arial"/>
                <a:ea typeface="+mn-lt"/>
                <a:cs typeface="+mn-lt"/>
              </a:rPr>
              <a:t>:</a:t>
            </a:r>
            <a:endParaRPr lang="it-IT" sz="2800">
              <a:latin typeface="Arial"/>
              <a:ea typeface="+mn-lt"/>
              <a:cs typeface="Arial"/>
            </a:endParaRPr>
          </a:p>
          <a:p>
            <a:endParaRPr lang="it-IT" sz="3200">
              <a:latin typeface="Arial"/>
              <a:ea typeface="+mn-lt"/>
              <a:cs typeface="+mn-lt"/>
            </a:endParaRPr>
          </a:p>
          <a:p>
            <a:pPr marL="457200" indent="-457200">
              <a:buFont typeface="Wingdings" panose="05000000000000000000" pitchFamily="2" charset="2"/>
              <a:buChar char="Ø"/>
            </a:pPr>
            <a:r>
              <a:rPr lang="it-IT" sz="3200" b="1" err="1">
                <a:latin typeface="Arial"/>
                <a:ea typeface="+mn-lt"/>
                <a:cs typeface="+mn-lt"/>
              </a:rPr>
              <a:t>distributed</a:t>
            </a:r>
            <a:r>
              <a:rPr lang="it-IT" sz="3200" b="1">
                <a:latin typeface="Arial"/>
                <a:ea typeface="+mn-lt"/>
                <a:cs typeface="+mn-lt"/>
              </a:rPr>
              <a:t> systems: </a:t>
            </a:r>
            <a:r>
              <a:rPr lang="en-US" sz="3200" b="0" i="0">
                <a:effectLst/>
                <a:latin typeface="Arial" panose="020B0604020202020204" pitchFamily="34" charset="0"/>
                <a:cs typeface="Arial" panose="020B0604020202020204" pitchFamily="34" charset="0"/>
              </a:rPr>
              <a:t>a collection of independent components located on different systems, sharing messages in order to operate as a single unit.</a:t>
            </a:r>
            <a:endParaRPr lang="it-IT" sz="3200" b="1">
              <a:latin typeface="Arial"/>
              <a:ea typeface="+mn-lt"/>
              <a:cs typeface="Arial"/>
            </a:endParaRPr>
          </a:p>
        </p:txBody>
      </p:sp>
      <p:sp>
        <p:nvSpPr>
          <p:cNvPr id="6" name="Scroll: Horizontal 5">
            <a:extLst>
              <a:ext uri="{FF2B5EF4-FFF2-40B4-BE49-F238E27FC236}">
                <a16:creationId xmlns:a16="http://schemas.microsoft.com/office/drawing/2014/main" id="{E8301B33-40EB-C2F2-0EB6-A4B8D9FE576D}"/>
              </a:ext>
            </a:extLst>
          </p:cNvPr>
          <p:cNvSpPr/>
          <p:nvPr/>
        </p:nvSpPr>
        <p:spPr>
          <a:xfrm>
            <a:off x="112735" y="1675322"/>
            <a:ext cx="11828984" cy="1122743"/>
          </a:xfrm>
          <a:prstGeom prst="horizontalScroll">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a:solidFill>
                  <a:schemeClr val="tx1"/>
                </a:solidFill>
                <a:latin typeface="Arial" panose="020B0604020202020204" pitchFamily="34" charset="0"/>
                <a:cs typeface="Arial" panose="020B0604020202020204" pitchFamily="34" charset="0"/>
              </a:rPr>
              <a:t>CONCURRENCY</a:t>
            </a:r>
            <a:r>
              <a:rPr lang="en-US" sz="2400">
                <a:solidFill>
                  <a:schemeClr val="tx1"/>
                </a:solidFill>
                <a:latin typeface="Arial" panose="020B0604020202020204" pitchFamily="34" charset="0"/>
                <a:cs typeface="Arial" panose="020B0604020202020204" pitchFamily="34" charset="0"/>
              </a:rPr>
              <a:t>: </a:t>
            </a:r>
            <a:r>
              <a:rPr lang="en-US" sz="2400">
                <a:solidFill>
                  <a:schemeClr val="tx1"/>
                </a:solidFill>
                <a:latin typeface="Arial"/>
                <a:cs typeface="Arial"/>
              </a:rPr>
              <a:t>a property of a system in which multiple processes or threads can run simultaneously or appear to be running simultaneously.</a:t>
            </a:r>
            <a:endParaRPr lang="en-US" sz="2400">
              <a:solidFill>
                <a:schemeClr val="tx1"/>
              </a:solidFill>
              <a:latin typeface="Arial" panose="020B0604020202020204" pitchFamily="34" charset="0"/>
              <a:cs typeface="Arial" panose="020B0604020202020204" pitchFamily="34" charset="0"/>
            </a:endParaRPr>
          </a:p>
        </p:txBody>
      </p:sp>
      <p:sp>
        <p:nvSpPr>
          <p:cNvPr id="5" name="TextBox 2">
            <a:extLst>
              <a:ext uri="{FF2B5EF4-FFF2-40B4-BE49-F238E27FC236}">
                <a16:creationId xmlns:a16="http://schemas.microsoft.com/office/drawing/2014/main" id="{AE025915-5BA9-FD3D-66E8-ECBEDD6A9A2F}"/>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2</a:t>
            </a:r>
          </a:p>
        </p:txBody>
      </p:sp>
    </p:spTree>
    <p:extLst>
      <p:ext uri="{BB962C8B-B14F-4D97-AF65-F5344CB8AC3E}">
        <p14:creationId xmlns:p14="http://schemas.microsoft.com/office/powerpoint/2010/main" val="23868043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70D4E071-93DF-2E67-322C-4E2F0B5CDBD9}"/>
              </a:ext>
            </a:extLst>
          </p:cNvPr>
          <p:cNvSpPr txBox="1"/>
          <p:nvPr/>
        </p:nvSpPr>
        <p:spPr>
          <a:xfrm>
            <a:off x="192347" y="1303848"/>
            <a:ext cx="12146846" cy="2554545"/>
          </a:xfrm>
          <a:prstGeom prst="rect">
            <a:avLst/>
          </a:prstGeom>
          <a:noFill/>
        </p:spPr>
        <p:txBody>
          <a:bodyPr wrap="square">
            <a:spAutoFit/>
          </a:bodyPr>
          <a:lstStyle/>
          <a:p>
            <a:r>
              <a:rPr lang="it-IT" sz="3200">
                <a:latin typeface="Arial" panose="020B0604020202020204" pitchFamily="34" charset="0"/>
                <a:cs typeface="Arial" panose="020B0604020202020204" pitchFamily="34" charset="0"/>
              </a:rPr>
              <a:t>. . .How can </a:t>
            </a:r>
            <a:r>
              <a:rPr lang="it-IT" sz="3200" err="1">
                <a:latin typeface="Arial" panose="020B0604020202020204" pitchFamily="34" charset="0"/>
                <a:cs typeface="Arial" panose="020B0604020202020204" pitchFamily="34" charset="0"/>
              </a:rPr>
              <a:t>we</a:t>
            </a:r>
            <a:r>
              <a:rPr lang="it-IT" sz="3200">
                <a:latin typeface="Arial" panose="020B0604020202020204" pitchFamily="34" charset="0"/>
                <a:cs typeface="Arial" panose="020B0604020202020204" pitchFamily="34" charset="0"/>
              </a:rPr>
              <a:t> </a:t>
            </a:r>
            <a:r>
              <a:rPr lang="it-IT" sz="3200" err="1">
                <a:latin typeface="Arial" panose="020B0604020202020204" pitchFamily="34" charset="0"/>
                <a:cs typeface="Arial" panose="020B0604020202020204" pitchFamily="34" charset="0"/>
              </a:rPr>
              <a:t>write</a:t>
            </a:r>
            <a:r>
              <a:rPr lang="it-IT" sz="3200">
                <a:latin typeface="Arial" panose="020B0604020202020204" pitchFamily="34" charset="0"/>
                <a:cs typeface="Arial" panose="020B0604020202020204" pitchFamily="34" charset="0"/>
              </a:rPr>
              <a:t> a </a:t>
            </a:r>
            <a:r>
              <a:rPr lang="it-IT" sz="3200" b="1" err="1">
                <a:latin typeface="Arial" panose="020B0604020202020204" pitchFamily="34" charset="0"/>
                <a:cs typeface="Arial" panose="020B0604020202020204" pitchFamily="34" charset="0"/>
              </a:rPr>
              <a:t>function</a:t>
            </a:r>
            <a:r>
              <a:rPr lang="it-IT" sz="3200">
                <a:latin typeface="Arial" panose="020B0604020202020204" pitchFamily="34" charset="0"/>
                <a:cs typeface="Arial" panose="020B0604020202020204" pitchFamily="34" charset="0"/>
              </a:rPr>
              <a:t> </a:t>
            </a:r>
            <a:r>
              <a:rPr lang="it-IT" sz="3200" err="1">
                <a:latin typeface="Arial" panose="020B0604020202020204" pitchFamily="34" charset="0"/>
                <a:cs typeface="Arial" panose="020B0604020202020204" pitchFamily="34" charset="0"/>
              </a:rPr>
              <a:t>that</a:t>
            </a:r>
            <a:r>
              <a:rPr lang="it-IT" sz="3200">
                <a:latin typeface="Arial" panose="020B0604020202020204" pitchFamily="34" charset="0"/>
                <a:cs typeface="Arial" panose="020B0604020202020204" pitchFamily="34" charset="0"/>
              </a:rPr>
              <a:t> </a:t>
            </a:r>
            <a:r>
              <a:rPr lang="it-IT" sz="3200" err="1">
                <a:latin typeface="Arial" panose="020B0604020202020204" pitchFamily="34" charset="0"/>
                <a:cs typeface="Arial" panose="020B0604020202020204" pitchFamily="34" charset="0"/>
              </a:rPr>
              <a:t>defines</a:t>
            </a:r>
            <a:r>
              <a:rPr lang="it-IT" sz="3200">
                <a:latin typeface="Arial" panose="020B0604020202020204" pitchFamily="34" charset="0"/>
                <a:cs typeface="Arial" panose="020B0604020202020204" pitchFamily="34" charset="0"/>
              </a:rPr>
              <a:t> the </a:t>
            </a:r>
            <a:r>
              <a:rPr lang="it-IT" sz="3200" b="1" err="1">
                <a:latin typeface="Arial" panose="020B0604020202020204" pitchFamily="34" charset="0"/>
                <a:cs typeface="Arial" panose="020B0604020202020204" pitchFamily="34" charset="0"/>
              </a:rPr>
              <a:t>movement</a:t>
            </a:r>
            <a:r>
              <a:rPr lang="it-IT" sz="3200">
                <a:latin typeface="Arial" panose="020B0604020202020204" pitchFamily="34" charset="0"/>
                <a:cs typeface="Arial" panose="020B0604020202020204" pitchFamily="34" charset="0"/>
              </a:rPr>
              <a:t> of a </a:t>
            </a:r>
            <a:r>
              <a:rPr lang="it-IT" sz="3200" b="1" err="1">
                <a:latin typeface="Arial" panose="020B0604020202020204" pitchFamily="34" charset="0"/>
                <a:cs typeface="Arial" panose="020B0604020202020204" pitchFamily="34" charset="0"/>
              </a:rPr>
              <a:t>person</a:t>
            </a:r>
            <a:r>
              <a:rPr lang="it-IT" sz="3200">
                <a:latin typeface="Arial" panose="020B0604020202020204" pitchFamily="34" charset="0"/>
                <a:cs typeface="Arial" panose="020B0604020202020204" pitchFamily="34" charset="0"/>
              </a:rPr>
              <a:t> 'p' to a </a:t>
            </a:r>
            <a:r>
              <a:rPr lang="it-IT" sz="3200" b="1">
                <a:latin typeface="Arial" panose="020B0604020202020204" pitchFamily="34" charset="0"/>
                <a:cs typeface="Arial" panose="020B0604020202020204" pitchFamily="34" charset="0"/>
              </a:rPr>
              <a:t>city</a:t>
            </a:r>
            <a:r>
              <a:rPr lang="it-IT" sz="3200">
                <a:latin typeface="Arial" panose="020B0604020202020204" pitchFamily="34" charset="0"/>
                <a:cs typeface="Arial" panose="020B0604020202020204" pitchFamily="34" charset="0"/>
              </a:rPr>
              <a:t> 'c’ ? </a:t>
            </a:r>
          </a:p>
          <a:p>
            <a:endParaRPr lang="it-IT" sz="3200">
              <a:latin typeface="Arial" panose="020B0604020202020204" pitchFamily="34" charset="0"/>
              <a:cs typeface="Arial" panose="020B0604020202020204" pitchFamily="34" charset="0"/>
            </a:endParaRPr>
          </a:p>
          <a:p>
            <a:r>
              <a:rPr lang="it-IT" sz="3200" err="1">
                <a:latin typeface="Arial" panose="020B0604020202020204" pitchFamily="34" charset="0"/>
                <a:cs typeface="Arial" panose="020B0604020202020204" pitchFamily="34" charset="0"/>
              </a:rPr>
              <a:t>What</a:t>
            </a:r>
            <a:r>
              <a:rPr lang="it-IT" sz="3200">
                <a:latin typeface="Arial" panose="020B0604020202020204" pitchFamily="34" charset="0"/>
                <a:cs typeface="Arial" panose="020B0604020202020204" pitchFamily="34" charset="0"/>
              </a:rPr>
              <a:t> </a:t>
            </a:r>
            <a:r>
              <a:rPr lang="it-IT" sz="3200" b="1" err="1">
                <a:latin typeface="Arial" panose="020B0604020202020204" pitchFamily="34" charset="0"/>
                <a:cs typeface="Arial" panose="020B0604020202020204" pitchFamily="34" charset="0"/>
              </a:rPr>
              <a:t>conditions</a:t>
            </a:r>
            <a:r>
              <a:rPr lang="it-IT" sz="3200">
                <a:latin typeface="Arial" panose="020B0604020202020204" pitchFamily="34" charset="0"/>
                <a:cs typeface="Arial" panose="020B0604020202020204" pitchFamily="34" charset="0"/>
              </a:rPr>
              <a:t> must be </a:t>
            </a:r>
            <a:r>
              <a:rPr lang="it-IT" sz="3200" err="1">
                <a:latin typeface="Arial" panose="020B0604020202020204" pitchFamily="34" charset="0"/>
                <a:cs typeface="Arial" panose="020B0604020202020204" pitchFamily="34" charset="0"/>
              </a:rPr>
              <a:t>applied</a:t>
            </a:r>
            <a:r>
              <a:rPr lang="it-IT" sz="3200">
                <a:latin typeface="Arial" panose="020B0604020202020204" pitchFamily="34" charset="0"/>
                <a:cs typeface="Arial" panose="020B0604020202020204" pitchFamily="34" charset="0"/>
              </a:rPr>
              <a:t> so </a:t>
            </a:r>
            <a:r>
              <a:rPr lang="it-IT" sz="3200" err="1">
                <a:latin typeface="Arial" panose="020B0604020202020204" pitchFamily="34" charset="0"/>
                <a:cs typeface="Arial" panose="020B0604020202020204" pitchFamily="34" charset="0"/>
              </a:rPr>
              <a:t>that</a:t>
            </a:r>
            <a:r>
              <a:rPr lang="it-IT" sz="3200">
                <a:latin typeface="Arial" panose="020B0604020202020204" pitchFamily="34" charset="0"/>
                <a:cs typeface="Arial" panose="020B0604020202020204" pitchFamily="34" charset="0"/>
              </a:rPr>
              <a:t> the </a:t>
            </a:r>
            <a:r>
              <a:rPr lang="it-IT" sz="3200" b="1" err="1">
                <a:latin typeface="Arial" panose="020B0604020202020204" pitchFamily="34" charset="0"/>
                <a:cs typeface="Arial" panose="020B0604020202020204" pitchFamily="34" charset="0"/>
              </a:rPr>
              <a:t>logic</a:t>
            </a:r>
            <a:r>
              <a:rPr lang="it-IT" sz="3200">
                <a:latin typeface="Arial" panose="020B0604020202020204" pitchFamily="34" charset="0"/>
                <a:cs typeface="Arial" panose="020B0604020202020204" pitchFamily="34" charset="0"/>
              </a:rPr>
              <a:t> of the system </a:t>
            </a:r>
            <a:r>
              <a:rPr lang="it-IT" sz="3200" err="1">
                <a:latin typeface="Arial" panose="020B0604020202020204" pitchFamily="34" charset="0"/>
                <a:cs typeface="Arial" panose="020B0604020202020204" pitchFamily="34" charset="0"/>
              </a:rPr>
              <a:t>does</a:t>
            </a:r>
            <a:r>
              <a:rPr lang="it-IT" sz="3200">
                <a:latin typeface="Arial" panose="020B0604020202020204" pitchFamily="34" charset="0"/>
                <a:cs typeface="Arial" panose="020B0604020202020204" pitchFamily="34" charset="0"/>
              </a:rPr>
              <a:t> </a:t>
            </a:r>
            <a:r>
              <a:rPr lang="it-IT" sz="3200" b="1" err="1">
                <a:latin typeface="Arial" panose="020B0604020202020204" pitchFamily="34" charset="0"/>
                <a:cs typeface="Arial" panose="020B0604020202020204" pitchFamily="34" charset="0"/>
              </a:rPr>
              <a:t>not</a:t>
            </a:r>
            <a:r>
              <a:rPr lang="it-IT" sz="3200" b="1">
                <a:latin typeface="Arial" panose="020B0604020202020204" pitchFamily="34" charset="0"/>
                <a:cs typeface="Arial" panose="020B0604020202020204" pitchFamily="34" charset="0"/>
              </a:rPr>
              <a:t> break down</a:t>
            </a:r>
            <a:r>
              <a:rPr lang="it-IT" sz="3200">
                <a:latin typeface="Arial" panose="020B0604020202020204" pitchFamily="34" charset="0"/>
                <a:cs typeface="Arial" panose="020B0604020202020204" pitchFamily="34" charset="0"/>
              </a:rPr>
              <a:t>?. . . </a:t>
            </a:r>
          </a:p>
        </p:txBody>
      </p:sp>
      <p:sp>
        <p:nvSpPr>
          <p:cNvPr id="7" name="CasellaDiTesto 6">
            <a:extLst>
              <a:ext uri="{FF2B5EF4-FFF2-40B4-BE49-F238E27FC236}">
                <a16:creationId xmlns:a16="http://schemas.microsoft.com/office/drawing/2014/main" id="{BBD0CE00-2D42-2CC0-A558-C85044A84598}"/>
              </a:ext>
            </a:extLst>
          </p:cNvPr>
          <p:cNvSpPr txBox="1"/>
          <p:nvPr/>
        </p:nvSpPr>
        <p:spPr>
          <a:xfrm>
            <a:off x="107268" y="3835666"/>
            <a:ext cx="9715687" cy="3416320"/>
          </a:xfrm>
          <a:prstGeom prst="rect">
            <a:avLst/>
          </a:prstGeom>
          <a:noFill/>
        </p:spPr>
        <p:txBody>
          <a:bodyPr wrap="square" rtlCol="0">
            <a:spAutoFit/>
          </a:bodyPr>
          <a:lstStyle/>
          <a:p>
            <a:pPr marL="342900" indent="-342900">
              <a:buFont typeface="Wingdings" panose="05000000000000000000" pitchFamily="2" charset="2"/>
              <a:buChar char="Ø"/>
            </a:pPr>
            <a:r>
              <a:rPr lang="it-IT" sz="2400">
                <a:latin typeface="Arial" panose="020B0604020202020204" pitchFamily="34" charset="0"/>
                <a:cs typeface="Arial" panose="020B0604020202020204" pitchFamily="34" charset="0"/>
              </a:rPr>
              <a:t>The </a:t>
            </a:r>
            <a:r>
              <a:rPr lang="it-IT" sz="2400" b="1">
                <a:latin typeface="Arial" panose="020B0604020202020204" pitchFamily="34" charset="0"/>
                <a:cs typeface="Arial" panose="020B0604020202020204" pitchFamily="34" charset="0"/>
              </a:rPr>
              <a:t>city</a:t>
            </a:r>
            <a:r>
              <a:rPr lang="it-IT" sz="2400">
                <a:latin typeface="Arial" panose="020B0604020202020204" pitchFamily="34" charset="0"/>
                <a:cs typeface="Arial" panose="020B0604020202020204" pitchFamily="34" charset="0"/>
              </a:rPr>
              <a:t> ‘c’ must be </a:t>
            </a:r>
            <a:r>
              <a:rPr lang="it-IT" sz="2400" b="1" err="1">
                <a:latin typeface="Arial" panose="020B0604020202020204" pitchFamily="34" charset="0"/>
                <a:cs typeface="Arial" panose="020B0604020202020204" pitchFamily="34" charset="0"/>
              </a:rPr>
              <a:t>linked</a:t>
            </a:r>
            <a:r>
              <a:rPr lang="it-IT" sz="2400">
                <a:latin typeface="Arial" panose="020B0604020202020204" pitchFamily="34" charset="0"/>
                <a:cs typeface="Arial" panose="020B0604020202020204" pitchFamily="34" charset="0"/>
              </a:rPr>
              <a:t> to the one </a:t>
            </a:r>
            <a:r>
              <a:rPr lang="it-IT" sz="2400" b="1" err="1">
                <a:latin typeface="Arial" panose="020B0604020202020204" pitchFamily="34" charset="0"/>
                <a:cs typeface="Arial" panose="020B0604020202020204" pitchFamily="34" charset="0"/>
              </a:rPr>
              <a:t>where</a:t>
            </a:r>
            <a:r>
              <a:rPr lang="it-IT" sz="2400" b="1">
                <a:latin typeface="Arial" panose="020B0604020202020204" pitchFamily="34" charset="0"/>
                <a:cs typeface="Arial" panose="020B0604020202020204" pitchFamily="34" charset="0"/>
              </a:rPr>
              <a:t> I </a:t>
            </a:r>
            <a:r>
              <a:rPr lang="it-IT" sz="2400" b="1" err="1">
                <a:latin typeface="Arial" panose="020B0604020202020204" pitchFamily="34" charset="0"/>
                <a:cs typeface="Arial" panose="020B0604020202020204" pitchFamily="34" charset="0"/>
              </a:rPr>
              <a:t>am</a:t>
            </a:r>
            <a:r>
              <a:rPr lang="it-IT" sz="2400" b="1">
                <a:latin typeface="Arial" panose="020B0604020202020204" pitchFamily="34" charset="0"/>
                <a:cs typeface="Arial" panose="020B0604020202020204" pitchFamily="34" charset="0"/>
              </a:rPr>
              <a:t> </a:t>
            </a:r>
            <a:r>
              <a:rPr lang="it-IT" sz="2400" err="1">
                <a:latin typeface="Arial" panose="020B0604020202020204" pitchFamily="34" charset="0"/>
                <a:cs typeface="Arial" panose="020B0604020202020204" pitchFamily="34" charset="0"/>
              </a:rPr>
              <a:t>currently</a:t>
            </a:r>
            <a:r>
              <a:rPr lang="it-IT" sz="2400">
                <a:latin typeface="Arial" panose="020B0604020202020204" pitchFamily="34" charset="0"/>
                <a:cs typeface="Arial" panose="020B0604020202020204" pitchFamily="34" charset="0"/>
              </a:rPr>
              <a:t> in</a:t>
            </a:r>
          </a:p>
          <a:p>
            <a:pPr marL="342900" indent="-342900">
              <a:buFont typeface="Wingdings" panose="05000000000000000000" pitchFamily="2" charset="2"/>
              <a:buChar char="Ø"/>
            </a:pPr>
            <a:r>
              <a:rPr lang="it-IT" sz="2400">
                <a:latin typeface="Arial" panose="020B0604020202020204" pitchFamily="34" charset="0"/>
                <a:cs typeface="Arial" panose="020B0604020202020204" pitchFamily="34" charset="0"/>
              </a:rPr>
              <a:t>I must </a:t>
            </a:r>
            <a:r>
              <a:rPr lang="it-IT" sz="2400" b="1" err="1">
                <a:latin typeface="Arial" panose="020B0604020202020204" pitchFamily="34" charset="0"/>
                <a:cs typeface="Arial" panose="020B0604020202020204" pitchFamily="34" charset="0"/>
              </a:rPr>
              <a:t>have</a:t>
            </a:r>
            <a:r>
              <a:rPr lang="it-IT" sz="2400">
                <a:latin typeface="Arial" panose="020B0604020202020204" pitchFamily="34" charset="0"/>
                <a:cs typeface="Arial" panose="020B0604020202020204" pitchFamily="34" charset="0"/>
              </a:rPr>
              <a:t> the </a:t>
            </a:r>
            <a:r>
              <a:rPr lang="it-IT" sz="2400" b="1">
                <a:latin typeface="Arial" panose="020B0604020202020204" pitchFamily="34" charset="0"/>
                <a:cs typeface="Arial" panose="020B0604020202020204" pitchFamily="34" charset="0"/>
              </a:rPr>
              <a:t>pass</a:t>
            </a:r>
            <a:r>
              <a:rPr lang="it-IT" sz="2400">
                <a:latin typeface="Arial" panose="020B0604020202020204" pitchFamily="34" charset="0"/>
                <a:cs typeface="Arial" panose="020B0604020202020204" pitchFamily="34" charset="0"/>
              </a:rPr>
              <a:t> for the city ‘c’ </a:t>
            </a:r>
          </a:p>
          <a:p>
            <a:pPr marL="342900" indent="-342900">
              <a:buFont typeface="Wingdings" panose="05000000000000000000" pitchFamily="2" charset="2"/>
              <a:buChar char="Ø"/>
            </a:pPr>
            <a:r>
              <a:rPr lang="it-IT" sz="2400">
                <a:latin typeface="Arial" panose="020B0604020202020204" pitchFamily="34" charset="0"/>
                <a:cs typeface="Arial" panose="020B0604020202020204" pitchFamily="34" charset="0"/>
              </a:rPr>
              <a:t>I must </a:t>
            </a:r>
            <a:r>
              <a:rPr lang="it-IT" sz="2400" b="1" err="1">
                <a:latin typeface="Arial" panose="020B0604020202020204" pitchFamily="34" charset="0"/>
                <a:cs typeface="Arial" panose="020B0604020202020204" pitchFamily="34" charset="0"/>
              </a:rPr>
              <a:t>not</a:t>
            </a:r>
            <a:r>
              <a:rPr lang="it-IT" sz="2400" b="1">
                <a:latin typeface="Arial" panose="020B0604020202020204" pitchFamily="34" charset="0"/>
                <a:cs typeface="Arial" panose="020B0604020202020204" pitchFamily="34" charset="0"/>
              </a:rPr>
              <a:t> </a:t>
            </a:r>
            <a:r>
              <a:rPr lang="it-IT" sz="2400" err="1">
                <a:latin typeface="Arial" panose="020B0604020202020204" pitchFamily="34" charset="0"/>
                <a:cs typeface="Arial" panose="020B0604020202020204" pitchFamily="34" charset="0"/>
              </a:rPr>
              <a:t>have</a:t>
            </a:r>
            <a:r>
              <a:rPr lang="it-IT" sz="2400" b="1">
                <a:latin typeface="Arial" panose="020B0604020202020204" pitchFamily="34" charset="0"/>
                <a:cs typeface="Arial" panose="020B0604020202020204" pitchFamily="34" charset="0"/>
              </a:rPr>
              <a:t> </a:t>
            </a:r>
            <a:r>
              <a:rPr lang="it-IT" sz="2400" b="1" err="1">
                <a:latin typeface="Arial" panose="020B0604020202020204" pitchFamily="34" charset="0"/>
                <a:cs typeface="Arial" panose="020B0604020202020204" pitchFamily="34" charset="0"/>
              </a:rPr>
              <a:t>visited</a:t>
            </a:r>
            <a:r>
              <a:rPr lang="it-IT" sz="2400">
                <a:latin typeface="Arial" panose="020B0604020202020204" pitchFamily="34" charset="0"/>
                <a:cs typeface="Arial" panose="020B0604020202020204" pitchFamily="34" charset="0"/>
              </a:rPr>
              <a:t> city ‘c’ </a:t>
            </a:r>
            <a:r>
              <a:rPr lang="it-IT" sz="2400" b="1" err="1">
                <a:latin typeface="Arial" panose="020B0604020202020204" pitchFamily="34" charset="0"/>
                <a:cs typeface="Arial" panose="020B0604020202020204" pitchFamily="34" charset="0"/>
              </a:rPr>
              <a:t>before</a:t>
            </a:r>
            <a:endParaRPr lang="it-IT" sz="2400" b="1">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it-IT" sz="2400">
                <a:latin typeface="Arial" panose="020B0604020202020204" pitchFamily="34" charset="0"/>
                <a:cs typeface="Arial" panose="020B0604020202020204" pitchFamily="34" charset="0"/>
              </a:rPr>
              <a:t>The</a:t>
            </a:r>
            <a:r>
              <a:rPr lang="it-IT" sz="2400" b="1">
                <a:latin typeface="Arial" panose="020B0604020202020204" pitchFamily="34" charset="0"/>
                <a:cs typeface="Arial" panose="020B0604020202020204" pitchFamily="34" charset="0"/>
              </a:rPr>
              <a:t> city </a:t>
            </a:r>
            <a:r>
              <a:rPr lang="it-IT" sz="2400">
                <a:latin typeface="Arial" panose="020B0604020202020204" pitchFamily="34" charset="0"/>
                <a:cs typeface="Arial" panose="020B0604020202020204" pitchFamily="34" charset="0"/>
              </a:rPr>
              <a:t>’c’ must be </a:t>
            </a:r>
            <a:r>
              <a:rPr lang="it-IT" sz="2400" b="1" err="1">
                <a:latin typeface="Arial" panose="020B0604020202020204" pitchFamily="34" charset="0"/>
                <a:cs typeface="Arial" panose="020B0604020202020204" pitchFamily="34" charset="0"/>
              </a:rPr>
              <a:t>different</a:t>
            </a:r>
            <a:r>
              <a:rPr lang="it-IT" sz="2400">
                <a:latin typeface="Arial" panose="020B0604020202020204" pitchFamily="34" charset="0"/>
                <a:cs typeface="Arial" panose="020B0604020202020204" pitchFamily="34" charset="0"/>
              </a:rPr>
              <a:t> from the </a:t>
            </a:r>
            <a:r>
              <a:rPr lang="it-IT" sz="2400" b="1">
                <a:latin typeface="Arial" panose="020B0604020202020204" pitchFamily="34" charset="0"/>
                <a:cs typeface="Arial" panose="020B0604020202020204" pitchFamily="34" charset="0"/>
              </a:rPr>
              <a:t>one I </a:t>
            </a:r>
            <a:r>
              <a:rPr lang="it-IT" sz="2400" b="1" err="1">
                <a:latin typeface="Arial" panose="020B0604020202020204" pitchFamily="34" charset="0"/>
                <a:cs typeface="Arial" panose="020B0604020202020204" pitchFamily="34" charset="0"/>
              </a:rPr>
              <a:t>am</a:t>
            </a:r>
            <a:r>
              <a:rPr lang="it-IT" sz="2400" b="1">
                <a:latin typeface="Arial" panose="020B0604020202020204" pitchFamily="34" charset="0"/>
                <a:cs typeface="Arial" panose="020B0604020202020204" pitchFamily="34" charset="0"/>
              </a:rPr>
              <a:t> </a:t>
            </a:r>
            <a:r>
              <a:rPr lang="it-IT" sz="2400" b="1" err="1">
                <a:latin typeface="Arial" panose="020B0604020202020204" pitchFamily="34" charset="0"/>
                <a:cs typeface="Arial" panose="020B0604020202020204" pitchFamily="34" charset="0"/>
              </a:rPr>
              <a:t>currently</a:t>
            </a:r>
            <a:r>
              <a:rPr lang="it-IT" sz="2400" b="1">
                <a:latin typeface="Arial" panose="020B0604020202020204" pitchFamily="34" charset="0"/>
                <a:cs typeface="Arial" panose="020B0604020202020204" pitchFamily="34" charset="0"/>
              </a:rPr>
              <a:t> </a:t>
            </a:r>
            <a:r>
              <a:rPr lang="it-IT" sz="2400">
                <a:latin typeface="Arial" panose="020B0604020202020204" pitchFamily="34" charset="0"/>
                <a:cs typeface="Arial" panose="020B0604020202020204" pitchFamily="34" charset="0"/>
              </a:rPr>
              <a:t>in </a:t>
            </a:r>
          </a:p>
          <a:p>
            <a:pPr marL="342900" indent="-342900">
              <a:buFont typeface="Wingdings" panose="05000000000000000000" pitchFamily="2" charset="2"/>
              <a:buChar char="Ø"/>
            </a:pPr>
            <a:r>
              <a:rPr lang="it-IT" sz="2400">
                <a:latin typeface="Arial" panose="020B0604020202020204" pitchFamily="34" charset="0"/>
                <a:cs typeface="Arial" panose="020B0604020202020204" pitchFamily="34" charset="0"/>
              </a:rPr>
              <a:t>The </a:t>
            </a:r>
            <a:r>
              <a:rPr lang="it-IT" sz="2400" b="1">
                <a:latin typeface="Arial" panose="020B0604020202020204" pitchFamily="34" charset="0"/>
                <a:cs typeface="Arial" panose="020B0604020202020204" pitchFamily="34" charset="0"/>
              </a:rPr>
              <a:t>place</a:t>
            </a:r>
            <a:r>
              <a:rPr lang="it-IT" sz="2400">
                <a:latin typeface="Arial" panose="020B0604020202020204" pitchFamily="34" charset="0"/>
                <a:cs typeface="Arial" panose="020B0604020202020204" pitchFamily="34" charset="0"/>
              </a:rPr>
              <a:t> </a:t>
            </a:r>
            <a:r>
              <a:rPr lang="it-IT" sz="2400" err="1">
                <a:latin typeface="Arial" panose="020B0604020202020204" pitchFamily="34" charset="0"/>
                <a:cs typeface="Arial" panose="020B0604020202020204" pitchFamily="34" charset="0"/>
              </a:rPr>
              <a:t>where</a:t>
            </a:r>
            <a:r>
              <a:rPr lang="it-IT" sz="2400">
                <a:latin typeface="Arial" panose="020B0604020202020204" pitchFamily="34" charset="0"/>
                <a:cs typeface="Arial" panose="020B0604020202020204" pitchFamily="34" charset="0"/>
              </a:rPr>
              <a:t> </a:t>
            </a:r>
            <a:r>
              <a:rPr lang="it-IT" sz="2400" b="1">
                <a:latin typeface="Arial" panose="020B0604020202020204" pitchFamily="34" charset="0"/>
                <a:cs typeface="Arial" panose="020B0604020202020204" pitchFamily="34" charset="0"/>
              </a:rPr>
              <a:t>I </a:t>
            </a:r>
            <a:r>
              <a:rPr lang="it-IT" sz="2400" b="1" err="1">
                <a:latin typeface="Arial" panose="020B0604020202020204" pitchFamily="34" charset="0"/>
                <a:cs typeface="Arial" panose="020B0604020202020204" pitchFamily="34" charset="0"/>
              </a:rPr>
              <a:t>will</a:t>
            </a:r>
            <a:r>
              <a:rPr lang="it-IT" sz="2400" b="1">
                <a:latin typeface="Arial" panose="020B0604020202020204" pitchFamily="34" charset="0"/>
                <a:cs typeface="Arial" panose="020B0604020202020204" pitchFamily="34" charset="0"/>
              </a:rPr>
              <a:t> be </a:t>
            </a:r>
            <a:r>
              <a:rPr lang="it-IT" sz="2400">
                <a:latin typeface="Arial" panose="020B0604020202020204" pitchFamily="34" charset="0"/>
                <a:cs typeface="Arial" panose="020B0604020202020204" pitchFamily="34" charset="0"/>
              </a:rPr>
              <a:t>in the </a:t>
            </a:r>
            <a:r>
              <a:rPr lang="it-IT" sz="2400" b="1" err="1">
                <a:latin typeface="Arial" panose="020B0604020202020204" pitchFamily="34" charset="0"/>
                <a:cs typeface="Arial" panose="020B0604020202020204" pitchFamily="34" charset="0"/>
              </a:rPr>
              <a:t>next</a:t>
            </a:r>
            <a:r>
              <a:rPr lang="it-IT" sz="2400" b="1">
                <a:latin typeface="Arial" panose="020B0604020202020204" pitchFamily="34" charset="0"/>
                <a:cs typeface="Arial" panose="020B0604020202020204" pitchFamily="34" charset="0"/>
              </a:rPr>
              <a:t> state </a:t>
            </a:r>
            <a:r>
              <a:rPr lang="it-IT" sz="2400" err="1">
                <a:latin typeface="Arial" panose="020B0604020202020204" pitchFamily="34" charset="0"/>
                <a:cs typeface="Arial" panose="020B0604020202020204" pitchFamily="34" charset="0"/>
              </a:rPr>
              <a:t>becomes</a:t>
            </a:r>
            <a:r>
              <a:rPr lang="it-IT" sz="2400">
                <a:latin typeface="Arial" panose="020B0604020202020204" pitchFamily="34" charset="0"/>
                <a:cs typeface="Arial" panose="020B0604020202020204" pitchFamily="34" charset="0"/>
              </a:rPr>
              <a:t> ‘c’ </a:t>
            </a:r>
          </a:p>
          <a:p>
            <a:pPr marL="342900" indent="-342900">
              <a:buFont typeface="Wingdings" panose="05000000000000000000" pitchFamily="2" charset="2"/>
              <a:buChar char="Ø"/>
            </a:pPr>
            <a:r>
              <a:rPr lang="it-IT" sz="2400">
                <a:latin typeface="Arial" panose="020B0604020202020204" pitchFamily="34" charset="0"/>
                <a:cs typeface="Arial" panose="020B0604020202020204" pitchFamily="34" charset="0"/>
              </a:rPr>
              <a:t>’c’  </a:t>
            </a:r>
            <a:r>
              <a:rPr lang="it-IT" sz="2400" b="1" err="1">
                <a:latin typeface="Arial" panose="020B0604020202020204" pitchFamily="34" charset="0"/>
                <a:cs typeface="Arial" panose="020B0604020202020204" pitchFamily="34" charset="0"/>
              </a:rPr>
              <a:t>will</a:t>
            </a:r>
            <a:r>
              <a:rPr lang="it-IT" sz="2400" b="1">
                <a:latin typeface="Arial" panose="020B0604020202020204" pitchFamily="34" charset="0"/>
                <a:cs typeface="Arial" panose="020B0604020202020204" pitchFamily="34" charset="0"/>
              </a:rPr>
              <a:t> be </a:t>
            </a:r>
            <a:r>
              <a:rPr lang="it-IT" sz="2400" err="1">
                <a:latin typeface="Arial" panose="020B0604020202020204" pitchFamily="34" charset="0"/>
                <a:cs typeface="Arial" panose="020B0604020202020204" pitchFamily="34" charset="0"/>
              </a:rPr>
              <a:t>among</a:t>
            </a:r>
            <a:r>
              <a:rPr lang="it-IT" sz="2400">
                <a:latin typeface="Arial" panose="020B0604020202020204" pitchFamily="34" charset="0"/>
                <a:cs typeface="Arial" panose="020B0604020202020204" pitchFamily="34" charset="0"/>
              </a:rPr>
              <a:t> the </a:t>
            </a:r>
            <a:r>
              <a:rPr lang="it-IT" sz="2400" b="1" err="1">
                <a:latin typeface="Arial" panose="020B0604020202020204" pitchFamily="34" charset="0"/>
                <a:cs typeface="Arial" panose="020B0604020202020204" pitchFamily="34" charset="0"/>
              </a:rPr>
              <a:t>visited</a:t>
            </a:r>
            <a:r>
              <a:rPr lang="it-IT" sz="2400" b="1">
                <a:latin typeface="Arial" panose="020B0604020202020204" pitchFamily="34" charset="0"/>
                <a:cs typeface="Arial" panose="020B0604020202020204" pitchFamily="34" charset="0"/>
              </a:rPr>
              <a:t> cities</a:t>
            </a:r>
          </a:p>
          <a:p>
            <a:pPr marL="342900" indent="-342900">
              <a:buFont typeface="Wingdings" panose="05000000000000000000" pitchFamily="2" charset="2"/>
              <a:buChar char="Ø"/>
            </a:pPr>
            <a:endParaRPr lang="it-IT" sz="240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it-IT" sz="240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endParaRPr lang="it-IT" sz="2400">
              <a:latin typeface="Arial" panose="020B0604020202020204" pitchFamily="34" charset="0"/>
              <a:cs typeface="Arial" panose="020B0604020202020204" pitchFamily="34" charset="0"/>
            </a:endParaRPr>
          </a:p>
        </p:txBody>
      </p:sp>
      <p:sp>
        <p:nvSpPr>
          <p:cNvPr id="4" name="TextBox 2">
            <a:extLst>
              <a:ext uri="{FF2B5EF4-FFF2-40B4-BE49-F238E27FC236}">
                <a16:creationId xmlns:a16="http://schemas.microsoft.com/office/drawing/2014/main" id="{1FD68489-B283-F26D-B27E-6C87DEAEF3CD}"/>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29</a:t>
            </a:r>
            <a:endParaRPr lang="it-IT"/>
          </a:p>
        </p:txBody>
      </p:sp>
      <p:sp>
        <p:nvSpPr>
          <p:cNvPr id="9" name="Titolo 1">
            <a:extLst>
              <a:ext uri="{FF2B5EF4-FFF2-40B4-BE49-F238E27FC236}">
                <a16:creationId xmlns:a16="http://schemas.microsoft.com/office/drawing/2014/main" id="{F9570A29-FEA8-B485-55C9-86C41C6FAD8C}"/>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0" name="TextBox 8">
            <a:extLst>
              <a:ext uri="{FF2B5EF4-FFF2-40B4-BE49-F238E27FC236}">
                <a16:creationId xmlns:a16="http://schemas.microsoft.com/office/drawing/2014/main" id="{2D5D0126-E47F-2A8E-520B-C0E40730D85C}"/>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visualizer</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52950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B3F7538-CA83-8639-3A28-26BA84920501}"/>
              </a:ext>
            </a:extLst>
          </p:cNvPr>
          <p:cNvSpPr txBox="1"/>
          <p:nvPr/>
        </p:nvSpPr>
        <p:spPr>
          <a:xfrm>
            <a:off x="384695" y="3092825"/>
            <a:ext cx="7912140" cy="1938992"/>
          </a:xfrm>
          <a:prstGeom prst="rect">
            <a:avLst/>
          </a:prstGeom>
          <a:noFill/>
        </p:spPr>
        <p:txBody>
          <a:bodyPr wrap="square">
            <a:spAutoFit/>
          </a:bodyPr>
          <a:lstStyle/>
          <a:p>
            <a:r>
              <a:rPr lang="it-IT" sz="2000" b="1" err="1">
                <a:solidFill>
                  <a:srgbClr val="2A28A9"/>
                </a:solidFill>
                <a:latin typeface="Consolas" panose="020B0609020204030204" pitchFamily="49" charset="0"/>
                <a:cs typeface="Consolas" panose="020B0609020204030204" pitchFamily="49" charset="0"/>
              </a:rPr>
              <a:t>pred</a:t>
            </a:r>
            <a:r>
              <a:rPr lang="it-IT" sz="2000" b="1">
                <a:solidFill>
                  <a:srgbClr val="2A28A9"/>
                </a:solidFill>
                <a:latin typeface="Consolas" panose="020B0609020204030204" pitchFamily="49" charset="0"/>
                <a:cs typeface="Consolas" panose="020B0609020204030204" pitchFamily="49" charset="0"/>
              </a:rPr>
              <a:t> </a:t>
            </a:r>
            <a:r>
              <a:rPr lang="it-IT" sz="2000" b="1" err="1">
                <a:latin typeface="Consolas" panose="020B0609020204030204" pitchFamily="49" charset="0"/>
                <a:cs typeface="Consolas" panose="020B0609020204030204" pitchFamily="49" charset="0"/>
              </a:rPr>
              <a:t>move</a:t>
            </a:r>
            <a:r>
              <a:rPr lang="it-IT" sz="2000" b="1">
                <a:latin typeface="Consolas" panose="020B0609020204030204" pitchFamily="49" charset="0"/>
                <a:cs typeface="Consolas" panose="020B0609020204030204" pitchFamily="49" charset="0"/>
              </a:rPr>
              <a:t>[p: </a:t>
            </a:r>
            <a:r>
              <a:rPr lang="it-IT" sz="2000" b="1" err="1">
                <a:latin typeface="Consolas" panose="020B0609020204030204" pitchFamily="49" charset="0"/>
                <a:cs typeface="Consolas" panose="020B0609020204030204" pitchFamily="49" charset="0"/>
              </a:rPr>
              <a:t>Person</a:t>
            </a:r>
            <a:r>
              <a:rPr lang="it-IT" sz="2000" b="1">
                <a:latin typeface="Consolas" panose="020B0609020204030204" pitchFamily="49" charset="0"/>
                <a:cs typeface="Consolas" panose="020B0609020204030204" pitchFamily="49" charset="0"/>
              </a:rPr>
              <a:t>, c: City] {</a:t>
            </a:r>
          </a:p>
          <a:p>
            <a:pPr lvl="1"/>
            <a:r>
              <a:rPr lang="it-IT" sz="2000" b="1">
                <a:latin typeface="Consolas" panose="020B0609020204030204" pitchFamily="49" charset="0"/>
                <a:cs typeface="Consolas" panose="020B0609020204030204" pitchFamily="49" charset="0"/>
              </a:rPr>
              <a:t>c </a:t>
            </a:r>
            <a:r>
              <a:rPr lang="it-IT" sz="2000" b="1">
                <a:solidFill>
                  <a:srgbClr val="2A28A9"/>
                </a:solidFill>
                <a:latin typeface="Consolas" panose="020B0609020204030204" pitchFamily="49" charset="0"/>
                <a:cs typeface="Consolas" panose="020B0609020204030204" pitchFamily="49" charset="0"/>
              </a:rPr>
              <a:t>in</a:t>
            </a:r>
            <a:r>
              <a:rPr lang="it-IT" sz="2000" b="1">
                <a:latin typeface="Consolas" panose="020B0609020204030204" pitchFamily="49" charset="0"/>
                <a:cs typeface="Consolas" panose="020B0609020204030204" pitchFamily="49" charset="0"/>
              </a:rPr>
              <a:t> </a:t>
            </a:r>
            <a:r>
              <a:rPr lang="it-IT" sz="2000" b="1" err="1">
                <a:latin typeface="Consolas" panose="020B0609020204030204" pitchFamily="49" charset="0"/>
                <a:cs typeface="Consolas" panose="020B0609020204030204" pitchFamily="49" charset="0"/>
              </a:rPr>
              <a:t>p.loc.linkedWith</a:t>
            </a:r>
            <a:r>
              <a:rPr lang="it-IT" sz="2000" b="1">
                <a:latin typeface="Consolas" panose="020B0609020204030204" pitchFamily="49" charset="0"/>
                <a:cs typeface="Consolas" panose="020B0609020204030204" pitchFamily="49" charset="0"/>
              </a:rPr>
              <a:t> </a:t>
            </a:r>
            <a:r>
              <a:rPr lang="it-IT" sz="2000" b="1">
                <a:solidFill>
                  <a:srgbClr val="2A28A9"/>
                </a:solidFill>
                <a:latin typeface="Consolas" panose="020B0609020204030204" pitchFamily="49" charset="0"/>
                <a:cs typeface="Consolas" panose="020B0609020204030204" pitchFamily="49" charset="0"/>
              </a:rPr>
              <a:t>and</a:t>
            </a:r>
            <a:r>
              <a:rPr lang="it-IT" sz="2000" b="1">
                <a:latin typeface="Consolas" panose="020B0609020204030204" pitchFamily="49" charset="0"/>
                <a:cs typeface="Consolas" panose="020B0609020204030204" pitchFamily="49" charset="0"/>
              </a:rPr>
              <a:t> c </a:t>
            </a:r>
            <a:r>
              <a:rPr lang="it-IT" sz="2000" b="1">
                <a:solidFill>
                  <a:srgbClr val="2A28A9"/>
                </a:solidFill>
                <a:latin typeface="Consolas" panose="020B0609020204030204" pitchFamily="49" charset="0"/>
                <a:cs typeface="Consolas" panose="020B0609020204030204" pitchFamily="49" charset="0"/>
              </a:rPr>
              <a:t>in</a:t>
            </a:r>
            <a:r>
              <a:rPr lang="it-IT" sz="2000" b="1">
                <a:latin typeface="Consolas" panose="020B0609020204030204" pitchFamily="49" charset="0"/>
                <a:cs typeface="Consolas" panose="020B0609020204030204" pitchFamily="49" charset="0"/>
              </a:rPr>
              <a:t> </a:t>
            </a:r>
            <a:r>
              <a:rPr lang="it-IT" sz="2000" b="1" err="1">
                <a:latin typeface="Consolas" panose="020B0609020204030204" pitchFamily="49" charset="0"/>
                <a:cs typeface="Consolas" panose="020B0609020204030204" pitchFamily="49" charset="0"/>
              </a:rPr>
              <a:t>p.pass</a:t>
            </a:r>
            <a:r>
              <a:rPr lang="it-IT" sz="2000" b="1">
                <a:latin typeface="Consolas" panose="020B0609020204030204" pitchFamily="49" charset="0"/>
                <a:cs typeface="Consolas" panose="020B0609020204030204" pitchFamily="49" charset="0"/>
              </a:rPr>
              <a:t> and c </a:t>
            </a:r>
            <a:r>
              <a:rPr lang="it-IT" sz="2000" b="1" err="1">
                <a:solidFill>
                  <a:srgbClr val="2A28A9"/>
                </a:solidFill>
                <a:latin typeface="Consolas" panose="020B0609020204030204" pitchFamily="49" charset="0"/>
                <a:cs typeface="Consolas" panose="020B0609020204030204" pitchFamily="49" charset="0"/>
              </a:rPr>
              <a:t>not</a:t>
            </a:r>
            <a:r>
              <a:rPr lang="it-IT" sz="2000" b="1">
                <a:solidFill>
                  <a:srgbClr val="2A28A9"/>
                </a:solidFill>
                <a:latin typeface="Consolas" panose="020B0609020204030204" pitchFamily="49" charset="0"/>
                <a:cs typeface="Consolas" panose="020B0609020204030204" pitchFamily="49" charset="0"/>
              </a:rPr>
              <a:t> in</a:t>
            </a:r>
            <a:r>
              <a:rPr lang="it-IT" sz="2000" b="1">
                <a:latin typeface="Consolas" panose="020B0609020204030204" pitchFamily="49" charset="0"/>
                <a:cs typeface="Consolas" panose="020B0609020204030204" pitchFamily="49" charset="0"/>
              </a:rPr>
              <a:t> </a:t>
            </a:r>
            <a:r>
              <a:rPr lang="it-IT" sz="2000" b="1" err="1">
                <a:latin typeface="Consolas" panose="020B0609020204030204" pitchFamily="49" charset="0"/>
                <a:cs typeface="Consolas" panose="020B0609020204030204" pitchFamily="49" charset="0"/>
              </a:rPr>
              <a:t>p.visited_cities</a:t>
            </a:r>
            <a:r>
              <a:rPr lang="it-IT" sz="2000" b="1">
                <a:latin typeface="Consolas" panose="020B0609020204030204" pitchFamily="49" charset="0"/>
                <a:cs typeface="Consolas" panose="020B0609020204030204" pitchFamily="49" charset="0"/>
              </a:rPr>
              <a:t> </a:t>
            </a:r>
            <a:r>
              <a:rPr lang="it-IT" sz="2000" b="1">
                <a:solidFill>
                  <a:srgbClr val="2A28A9"/>
                </a:solidFill>
                <a:latin typeface="Consolas" panose="020B0609020204030204" pitchFamily="49" charset="0"/>
                <a:cs typeface="Consolas" panose="020B0609020204030204" pitchFamily="49" charset="0"/>
              </a:rPr>
              <a:t>and</a:t>
            </a:r>
            <a:r>
              <a:rPr lang="it-IT" sz="2000" b="1">
                <a:latin typeface="Consolas" panose="020B0609020204030204" pitchFamily="49" charset="0"/>
                <a:cs typeface="Consolas" panose="020B0609020204030204" pitchFamily="49" charset="0"/>
              </a:rPr>
              <a:t> c </a:t>
            </a:r>
            <a:r>
              <a:rPr lang="it-IT" sz="2000" b="1" err="1">
                <a:solidFill>
                  <a:srgbClr val="2A28A9"/>
                </a:solidFill>
                <a:latin typeface="Consolas" panose="020B0609020204030204" pitchFamily="49" charset="0"/>
                <a:cs typeface="Consolas" panose="020B0609020204030204" pitchFamily="49" charset="0"/>
              </a:rPr>
              <a:t>not</a:t>
            </a:r>
            <a:r>
              <a:rPr lang="it-IT" sz="2000" b="1">
                <a:solidFill>
                  <a:srgbClr val="2A28A9"/>
                </a:solidFill>
                <a:latin typeface="Consolas" panose="020B0609020204030204" pitchFamily="49" charset="0"/>
                <a:cs typeface="Consolas" panose="020B0609020204030204" pitchFamily="49" charset="0"/>
              </a:rPr>
              <a:t> in </a:t>
            </a:r>
            <a:r>
              <a:rPr lang="it-IT" sz="2000" b="1" err="1">
                <a:latin typeface="Consolas" panose="020B0609020204030204" pitchFamily="49" charset="0"/>
                <a:cs typeface="Consolas" panose="020B0609020204030204" pitchFamily="49" charset="0"/>
              </a:rPr>
              <a:t>p.loc</a:t>
            </a:r>
            <a:endParaRPr lang="it-IT" sz="2000" b="1">
              <a:latin typeface="Consolas" panose="020B0609020204030204" pitchFamily="49" charset="0"/>
              <a:cs typeface="Consolas" panose="020B0609020204030204" pitchFamily="49" charset="0"/>
            </a:endParaRPr>
          </a:p>
          <a:p>
            <a:pPr lvl="1"/>
            <a:r>
              <a:rPr lang="it-IT" sz="2000" b="1" err="1">
                <a:latin typeface="Consolas" panose="020B0609020204030204" pitchFamily="49" charset="0"/>
                <a:cs typeface="Consolas" panose="020B0609020204030204" pitchFamily="49" charset="0"/>
              </a:rPr>
              <a:t>p.loc</a:t>
            </a:r>
            <a:r>
              <a:rPr lang="it-IT" sz="2000" b="1">
                <a:latin typeface="Consolas" panose="020B0609020204030204" pitchFamily="49" charset="0"/>
                <a:cs typeface="Consolas" panose="020B0609020204030204" pitchFamily="49" charset="0"/>
              </a:rPr>
              <a:t>' = c</a:t>
            </a:r>
          </a:p>
          <a:p>
            <a:pPr lvl="1"/>
            <a:r>
              <a:rPr lang="it-IT" sz="2000" b="1">
                <a:latin typeface="Consolas" panose="020B0609020204030204" pitchFamily="49" charset="0"/>
                <a:cs typeface="Consolas" panose="020B0609020204030204" pitchFamily="49" charset="0"/>
              </a:rPr>
              <a:t>c </a:t>
            </a:r>
            <a:r>
              <a:rPr lang="it-IT" sz="2000" b="1">
                <a:solidFill>
                  <a:srgbClr val="2A28A9"/>
                </a:solidFill>
                <a:latin typeface="Consolas" panose="020B0609020204030204" pitchFamily="49" charset="0"/>
                <a:cs typeface="Consolas" panose="020B0609020204030204" pitchFamily="49" charset="0"/>
              </a:rPr>
              <a:t>in</a:t>
            </a:r>
            <a:r>
              <a:rPr lang="it-IT" sz="2000" b="1">
                <a:latin typeface="Consolas" panose="020B0609020204030204" pitchFamily="49" charset="0"/>
                <a:cs typeface="Consolas" panose="020B0609020204030204" pitchFamily="49" charset="0"/>
              </a:rPr>
              <a:t> </a:t>
            </a:r>
            <a:r>
              <a:rPr lang="it-IT" sz="2000" b="1" err="1">
                <a:latin typeface="Consolas" panose="020B0609020204030204" pitchFamily="49" charset="0"/>
                <a:cs typeface="Consolas" panose="020B0609020204030204" pitchFamily="49" charset="0"/>
              </a:rPr>
              <a:t>p.visited_cities</a:t>
            </a:r>
            <a:r>
              <a:rPr lang="it-IT" sz="2000" b="1">
                <a:latin typeface="Consolas" panose="020B0609020204030204" pitchFamily="49" charset="0"/>
                <a:cs typeface="Consolas" panose="020B0609020204030204" pitchFamily="49" charset="0"/>
              </a:rPr>
              <a:t>'</a:t>
            </a:r>
          </a:p>
          <a:p>
            <a:r>
              <a:rPr lang="it-IT" sz="2000" b="1">
                <a:latin typeface="Consolas" panose="020B0609020204030204" pitchFamily="49" charset="0"/>
                <a:cs typeface="Consolas" panose="020B0609020204030204" pitchFamily="49" charset="0"/>
              </a:rPr>
              <a:t>}</a:t>
            </a:r>
          </a:p>
        </p:txBody>
      </p:sp>
      <p:sp>
        <p:nvSpPr>
          <p:cNvPr id="7" name="CasellaDiTesto 6">
            <a:extLst>
              <a:ext uri="{FF2B5EF4-FFF2-40B4-BE49-F238E27FC236}">
                <a16:creationId xmlns:a16="http://schemas.microsoft.com/office/drawing/2014/main" id="{6F7773D6-0AD1-870B-2BDC-DD6C558A688D}"/>
              </a:ext>
            </a:extLst>
          </p:cNvPr>
          <p:cNvSpPr txBox="1"/>
          <p:nvPr/>
        </p:nvSpPr>
        <p:spPr>
          <a:xfrm>
            <a:off x="384695" y="2687997"/>
            <a:ext cx="10695682" cy="400110"/>
          </a:xfrm>
          <a:prstGeom prst="rect">
            <a:avLst/>
          </a:prstGeom>
          <a:noFill/>
        </p:spPr>
        <p:txBody>
          <a:bodyPr wrap="square">
            <a:spAutoFit/>
          </a:bodyPr>
          <a:lstStyle/>
          <a:p>
            <a:r>
              <a:rPr lang="it-IT" sz="2000" b="1">
                <a:solidFill>
                  <a:srgbClr val="4AC681"/>
                </a:solidFill>
                <a:latin typeface="Consolas" panose="020B0609020204030204" pitchFamily="49" charset="0"/>
                <a:cs typeface="Consolas" panose="020B0609020204030204" pitchFamily="49" charset="0"/>
              </a:rPr>
              <a:t>// A </a:t>
            </a:r>
            <a:r>
              <a:rPr lang="it-IT" sz="2000" b="1" err="1">
                <a:solidFill>
                  <a:srgbClr val="4AC681"/>
                </a:solidFill>
                <a:latin typeface="Consolas" panose="020B0609020204030204" pitchFamily="49" charset="0"/>
                <a:cs typeface="Consolas" panose="020B0609020204030204" pitchFamily="49" charset="0"/>
              </a:rPr>
              <a:t>given</a:t>
            </a:r>
            <a:r>
              <a:rPr lang="it-IT" sz="2000" b="1">
                <a:solidFill>
                  <a:srgbClr val="4AC681"/>
                </a:solidFill>
                <a:latin typeface="Consolas" panose="020B0609020204030204" pitchFamily="49" charset="0"/>
                <a:cs typeface="Consolas" panose="020B0609020204030204" pitchFamily="49" charset="0"/>
              </a:rPr>
              <a:t> </a:t>
            </a:r>
            <a:r>
              <a:rPr lang="it-IT" sz="2000" b="1" err="1">
                <a:solidFill>
                  <a:srgbClr val="4AC681"/>
                </a:solidFill>
                <a:latin typeface="Consolas" panose="020B0609020204030204" pitchFamily="49" charset="0"/>
                <a:cs typeface="Consolas" panose="020B0609020204030204" pitchFamily="49" charset="0"/>
              </a:rPr>
              <a:t>person</a:t>
            </a:r>
            <a:r>
              <a:rPr lang="it-IT" sz="2000" b="1">
                <a:solidFill>
                  <a:srgbClr val="4AC681"/>
                </a:solidFill>
                <a:latin typeface="Consolas" panose="020B0609020204030204" pitchFamily="49" charset="0"/>
                <a:cs typeface="Consolas" panose="020B0609020204030204" pitchFamily="49" charset="0"/>
              </a:rPr>
              <a:t> travels to a </a:t>
            </a:r>
            <a:r>
              <a:rPr lang="it-IT" sz="2000" b="1" err="1">
                <a:solidFill>
                  <a:srgbClr val="4AC681"/>
                </a:solidFill>
                <a:latin typeface="Consolas" panose="020B0609020204030204" pitchFamily="49" charset="0"/>
                <a:cs typeface="Consolas" panose="020B0609020204030204" pitchFamily="49" charset="0"/>
              </a:rPr>
              <a:t>given</a:t>
            </a:r>
            <a:r>
              <a:rPr lang="it-IT" sz="2000" b="1">
                <a:solidFill>
                  <a:srgbClr val="4AC681"/>
                </a:solidFill>
                <a:latin typeface="Consolas" panose="020B0609020204030204" pitchFamily="49" charset="0"/>
                <a:cs typeface="Consolas" panose="020B0609020204030204" pitchFamily="49" charset="0"/>
              </a:rPr>
              <a:t> city </a:t>
            </a:r>
          </a:p>
        </p:txBody>
      </p:sp>
      <p:sp>
        <p:nvSpPr>
          <p:cNvPr id="4" name="TextBox 2">
            <a:extLst>
              <a:ext uri="{FF2B5EF4-FFF2-40B4-BE49-F238E27FC236}">
                <a16:creationId xmlns:a16="http://schemas.microsoft.com/office/drawing/2014/main" id="{711DB857-A916-7769-E446-3348BF43EA82}"/>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30</a:t>
            </a:r>
            <a:endParaRPr lang="it-IT"/>
          </a:p>
        </p:txBody>
      </p:sp>
      <p:sp>
        <p:nvSpPr>
          <p:cNvPr id="9" name="Titolo 1">
            <a:extLst>
              <a:ext uri="{FF2B5EF4-FFF2-40B4-BE49-F238E27FC236}">
                <a16:creationId xmlns:a16="http://schemas.microsoft.com/office/drawing/2014/main" id="{175B9649-E0C2-F7D8-A75C-474C1157A34F}"/>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0" name="TextBox 8">
            <a:extLst>
              <a:ext uri="{FF2B5EF4-FFF2-40B4-BE49-F238E27FC236}">
                <a16:creationId xmlns:a16="http://schemas.microsoft.com/office/drawing/2014/main" id="{5BACFAED-0324-343D-B4CE-B460C9219760}"/>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predicates</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828303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6" name="Picture 12" descr="Man and woman ride a train together Royalty Free Vector">
            <a:extLst>
              <a:ext uri="{FF2B5EF4-FFF2-40B4-BE49-F238E27FC236}">
                <a16:creationId xmlns:a16="http://schemas.microsoft.com/office/drawing/2014/main" id="{18FAD991-B36F-345A-22E5-5EE233714F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427"/>
          <a:stretch/>
        </p:blipFill>
        <p:spPr bwMode="auto">
          <a:xfrm>
            <a:off x="8241283" y="1311515"/>
            <a:ext cx="2894647" cy="2022567"/>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CB3F7538-CA83-8639-3A28-26BA84920501}"/>
              </a:ext>
            </a:extLst>
          </p:cNvPr>
          <p:cNvSpPr txBox="1"/>
          <p:nvPr/>
        </p:nvSpPr>
        <p:spPr>
          <a:xfrm>
            <a:off x="384695" y="1694331"/>
            <a:ext cx="7912140" cy="3477875"/>
          </a:xfrm>
          <a:prstGeom prst="rect">
            <a:avLst/>
          </a:prstGeom>
          <a:noFill/>
        </p:spPr>
        <p:txBody>
          <a:bodyPr wrap="square">
            <a:spAutoFit/>
          </a:bodyPr>
          <a:lstStyle/>
          <a:p>
            <a:endParaRPr lang="it-IT" sz="2000" b="1">
              <a:latin typeface="Consolas" panose="020B0609020204030204" pitchFamily="49" charset="0"/>
              <a:cs typeface="Consolas" panose="020B0609020204030204" pitchFamily="49" charset="0"/>
            </a:endParaRPr>
          </a:p>
          <a:p>
            <a:r>
              <a:rPr lang="it-IT" sz="2000" b="1" err="1">
                <a:solidFill>
                  <a:srgbClr val="2A28A9"/>
                </a:solidFill>
                <a:latin typeface="Consolas" panose="020B0609020204030204" pitchFamily="49" charset="0"/>
                <a:cs typeface="Consolas" panose="020B0609020204030204" pitchFamily="49" charset="0"/>
              </a:rPr>
              <a:t>pred</a:t>
            </a:r>
            <a:r>
              <a:rPr lang="it-IT" sz="2000" b="1">
                <a:latin typeface="Consolas" panose="020B0609020204030204" pitchFamily="49" charset="0"/>
                <a:cs typeface="Consolas" panose="020B0609020204030204" pitchFamily="49" charset="0"/>
              </a:rPr>
              <a:t> </a:t>
            </a:r>
            <a:r>
              <a:rPr lang="it-IT" sz="2000" b="1" err="1">
                <a:latin typeface="Consolas" panose="020B0609020204030204" pitchFamily="49" charset="0"/>
                <a:cs typeface="Consolas" panose="020B0609020204030204" pitchFamily="49" charset="0"/>
              </a:rPr>
              <a:t>moved</a:t>
            </a:r>
            <a:r>
              <a:rPr lang="it-IT" sz="2000" b="1">
                <a:latin typeface="Consolas" panose="020B0609020204030204" pitchFamily="49" charset="0"/>
                <a:cs typeface="Consolas" panose="020B0609020204030204" pitchFamily="49" charset="0"/>
              </a:rPr>
              <a:t>[p: </a:t>
            </a:r>
            <a:r>
              <a:rPr lang="it-IT" sz="2000" b="1" err="1">
                <a:latin typeface="Consolas" panose="020B0609020204030204" pitchFamily="49" charset="0"/>
                <a:cs typeface="Consolas" panose="020B0609020204030204" pitchFamily="49" charset="0"/>
              </a:rPr>
              <a:t>Person</a:t>
            </a:r>
            <a:r>
              <a:rPr lang="it-IT" sz="2000" b="1">
                <a:latin typeface="Consolas" panose="020B0609020204030204" pitchFamily="49" charset="0"/>
                <a:cs typeface="Consolas" panose="020B0609020204030204" pitchFamily="49" charset="0"/>
              </a:rPr>
              <a:t>] { some c: City | </a:t>
            </a:r>
            <a:r>
              <a:rPr lang="it-IT" sz="2000" b="1" err="1">
                <a:latin typeface="Consolas" panose="020B0609020204030204" pitchFamily="49" charset="0"/>
                <a:cs typeface="Consolas" panose="020B0609020204030204" pitchFamily="49" charset="0"/>
              </a:rPr>
              <a:t>move</a:t>
            </a:r>
            <a:r>
              <a:rPr lang="it-IT" sz="2000" b="1">
                <a:latin typeface="Consolas" panose="020B0609020204030204" pitchFamily="49" charset="0"/>
                <a:cs typeface="Consolas" panose="020B0609020204030204" pitchFamily="49" charset="0"/>
              </a:rPr>
              <a:t>[</a:t>
            </a:r>
            <a:r>
              <a:rPr lang="it-IT" sz="2000" b="1" err="1">
                <a:latin typeface="Consolas" panose="020B0609020204030204" pitchFamily="49" charset="0"/>
                <a:cs typeface="Consolas" panose="020B0609020204030204" pitchFamily="49" charset="0"/>
              </a:rPr>
              <a:t>p,c</a:t>
            </a:r>
            <a:r>
              <a:rPr lang="it-IT" sz="2000" b="1">
                <a:latin typeface="Consolas" panose="020B0609020204030204" pitchFamily="49" charset="0"/>
                <a:cs typeface="Consolas" panose="020B0609020204030204" pitchFamily="49" charset="0"/>
              </a:rPr>
              <a:t>]}</a:t>
            </a:r>
          </a:p>
          <a:p>
            <a:endParaRPr lang="it-IT" sz="2000" b="1">
              <a:latin typeface="Consolas" panose="020B0609020204030204" pitchFamily="49" charset="0"/>
              <a:cs typeface="Consolas" panose="020B0609020204030204" pitchFamily="49" charset="0"/>
            </a:endParaRPr>
          </a:p>
          <a:p>
            <a:endParaRPr lang="it-IT" sz="2000" b="1">
              <a:latin typeface="Consolas" panose="020B0609020204030204" pitchFamily="49" charset="0"/>
              <a:cs typeface="Consolas" panose="020B0609020204030204" pitchFamily="49" charset="0"/>
            </a:endParaRPr>
          </a:p>
          <a:p>
            <a:endParaRPr lang="it-IT" sz="2000" b="1">
              <a:latin typeface="Consolas" panose="020B0609020204030204" pitchFamily="49" charset="0"/>
              <a:cs typeface="Consolas" panose="020B0609020204030204" pitchFamily="49" charset="0"/>
            </a:endParaRPr>
          </a:p>
          <a:p>
            <a:endParaRPr lang="it-IT" sz="2000" b="1">
              <a:latin typeface="Consolas" panose="020B0609020204030204" pitchFamily="49" charset="0"/>
              <a:cs typeface="Consolas" panose="020B0609020204030204" pitchFamily="49" charset="0"/>
            </a:endParaRPr>
          </a:p>
          <a:p>
            <a:endParaRPr lang="it-IT" sz="2000" b="1">
              <a:solidFill>
                <a:srgbClr val="4AC681"/>
              </a:solidFill>
              <a:latin typeface="Consolas" panose="020B0609020204030204" pitchFamily="49" charset="0"/>
              <a:cs typeface="Consolas" panose="020B0609020204030204" pitchFamily="49" charset="0"/>
            </a:endParaRPr>
          </a:p>
          <a:p>
            <a:r>
              <a:rPr lang="it-IT" sz="2000" b="1">
                <a:solidFill>
                  <a:srgbClr val="4AC681"/>
                </a:solidFill>
                <a:latin typeface="Consolas"/>
                <a:ea typeface="+mn-lt"/>
                <a:cs typeface="+mn-lt"/>
              </a:rPr>
              <a:t>// A </a:t>
            </a:r>
            <a:r>
              <a:rPr lang="it-IT" sz="2000" b="1" err="1">
                <a:solidFill>
                  <a:srgbClr val="4AC681"/>
                </a:solidFill>
                <a:latin typeface="Consolas"/>
                <a:ea typeface="+mn-lt"/>
                <a:cs typeface="+mn-lt"/>
              </a:rPr>
              <a:t>person</a:t>
            </a:r>
            <a:r>
              <a:rPr lang="it-IT" sz="2000" b="1">
                <a:solidFill>
                  <a:srgbClr val="4AC681"/>
                </a:solidFill>
                <a:latin typeface="Consolas"/>
                <a:ea typeface="+mn-lt"/>
                <a:cs typeface="+mn-lt"/>
              </a:rPr>
              <a:t> stays in </a:t>
            </a:r>
            <a:r>
              <a:rPr lang="it-IT" sz="2000" b="1" err="1">
                <a:solidFill>
                  <a:srgbClr val="4AC681"/>
                </a:solidFill>
                <a:latin typeface="Consolas"/>
                <a:ea typeface="+mn-lt"/>
                <a:cs typeface="+mn-lt"/>
              </a:rPr>
              <a:t>his</a:t>
            </a:r>
            <a:r>
              <a:rPr lang="it-IT" sz="2000" b="1">
                <a:solidFill>
                  <a:srgbClr val="4AC681"/>
                </a:solidFill>
                <a:latin typeface="Consolas"/>
                <a:ea typeface="+mn-lt"/>
                <a:cs typeface="+mn-lt"/>
              </a:rPr>
              <a:t> location</a:t>
            </a:r>
            <a:endParaRPr lang="it-IT" sz="2000" b="1">
              <a:solidFill>
                <a:srgbClr val="4AC681"/>
              </a:solidFill>
              <a:latin typeface="Consolas"/>
            </a:endParaRPr>
          </a:p>
          <a:p>
            <a:endParaRPr lang="it-IT" sz="2000" b="1">
              <a:latin typeface="Consolas" panose="020B0609020204030204" pitchFamily="49" charset="0"/>
              <a:cs typeface="Consolas" panose="020B0609020204030204" pitchFamily="49" charset="0"/>
            </a:endParaRPr>
          </a:p>
          <a:p>
            <a:r>
              <a:rPr lang="it-IT" sz="2000" b="1" err="1">
                <a:solidFill>
                  <a:srgbClr val="2A28A9"/>
                </a:solidFill>
                <a:latin typeface="Consolas" panose="020B0609020204030204" pitchFamily="49" charset="0"/>
                <a:cs typeface="Consolas" panose="020B0609020204030204" pitchFamily="49" charset="0"/>
              </a:rPr>
              <a:t>pred</a:t>
            </a:r>
            <a:r>
              <a:rPr lang="it-IT" sz="2000" b="1">
                <a:solidFill>
                  <a:srgbClr val="2A28A9"/>
                </a:solidFill>
                <a:latin typeface="Consolas" panose="020B0609020204030204" pitchFamily="49" charset="0"/>
                <a:cs typeface="Consolas" panose="020B0609020204030204" pitchFamily="49" charset="0"/>
              </a:rPr>
              <a:t> </a:t>
            </a:r>
            <a:r>
              <a:rPr lang="it-IT" sz="2000" b="1" err="1">
                <a:latin typeface="Consolas" panose="020B0609020204030204" pitchFamily="49" charset="0"/>
                <a:cs typeface="Consolas" panose="020B0609020204030204" pitchFamily="49" charset="0"/>
              </a:rPr>
              <a:t>unmoved</a:t>
            </a:r>
            <a:r>
              <a:rPr lang="it-IT" sz="2000" b="1">
                <a:latin typeface="Consolas" panose="020B0609020204030204" pitchFamily="49" charset="0"/>
                <a:cs typeface="Consolas" panose="020B0609020204030204" pitchFamily="49" charset="0"/>
              </a:rPr>
              <a:t>[p: </a:t>
            </a:r>
            <a:r>
              <a:rPr lang="it-IT" sz="2000" b="1" err="1">
                <a:latin typeface="Consolas" panose="020B0609020204030204" pitchFamily="49" charset="0"/>
                <a:cs typeface="Consolas" panose="020B0609020204030204" pitchFamily="49" charset="0"/>
              </a:rPr>
              <a:t>Person</a:t>
            </a:r>
            <a:r>
              <a:rPr lang="it-IT" sz="2000" b="1">
                <a:latin typeface="Consolas" panose="020B0609020204030204" pitchFamily="49" charset="0"/>
                <a:cs typeface="Consolas" panose="020B0609020204030204" pitchFamily="49" charset="0"/>
              </a:rPr>
              <a:t>] {  </a:t>
            </a:r>
            <a:r>
              <a:rPr lang="it-IT" sz="2000" b="1" err="1">
                <a:latin typeface="Consolas" panose="020B0609020204030204" pitchFamily="49" charset="0"/>
                <a:cs typeface="Consolas" panose="020B0609020204030204" pitchFamily="49" charset="0"/>
              </a:rPr>
              <a:t>p.loc</a:t>
            </a:r>
            <a:r>
              <a:rPr lang="it-IT" sz="2000" b="1">
                <a:latin typeface="Consolas" panose="020B0609020204030204" pitchFamily="49" charset="0"/>
                <a:cs typeface="Consolas" panose="020B0609020204030204" pitchFamily="49" charset="0"/>
              </a:rPr>
              <a:t> = </a:t>
            </a:r>
            <a:r>
              <a:rPr lang="it-IT" sz="2000" b="1" err="1">
                <a:latin typeface="Consolas" panose="020B0609020204030204" pitchFamily="49" charset="0"/>
                <a:cs typeface="Consolas" panose="020B0609020204030204" pitchFamily="49" charset="0"/>
              </a:rPr>
              <a:t>p.loc</a:t>
            </a:r>
            <a:r>
              <a:rPr lang="it-IT" sz="2000" b="1">
                <a:latin typeface="Consolas" panose="020B0609020204030204" pitchFamily="49" charset="0"/>
                <a:cs typeface="Consolas" panose="020B0609020204030204" pitchFamily="49" charset="0"/>
              </a:rPr>
              <a:t>'}</a:t>
            </a:r>
          </a:p>
          <a:p>
            <a:endParaRPr lang="it-IT" sz="2000" b="1">
              <a:latin typeface="Consolas" panose="020B0609020204030204" pitchFamily="49" charset="0"/>
              <a:cs typeface="Consolas" panose="020B0609020204030204" pitchFamily="49" charset="0"/>
            </a:endParaRPr>
          </a:p>
        </p:txBody>
      </p:sp>
      <p:sp>
        <p:nvSpPr>
          <p:cNvPr id="7" name="CasellaDiTesto 6">
            <a:extLst>
              <a:ext uri="{FF2B5EF4-FFF2-40B4-BE49-F238E27FC236}">
                <a16:creationId xmlns:a16="http://schemas.microsoft.com/office/drawing/2014/main" id="{6F7773D6-0AD1-870B-2BDC-DD6C558A688D}"/>
              </a:ext>
            </a:extLst>
          </p:cNvPr>
          <p:cNvSpPr txBox="1"/>
          <p:nvPr/>
        </p:nvSpPr>
        <p:spPr>
          <a:xfrm>
            <a:off x="384695" y="1595351"/>
            <a:ext cx="10695682" cy="646331"/>
          </a:xfrm>
          <a:prstGeom prst="rect">
            <a:avLst/>
          </a:prstGeom>
          <a:noFill/>
        </p:spPr>
        <p:txBody>
          <a:bodyPr wrap="square">
            <a:spAutoFit/>
          </a:bodyPr>
          <a:lstStyle/>
          <a:p>
            <a:r>
              <a:rPr lang="it-IT" sz="1800" b="1">
                <a:solidFill>
                  <a:srgbClr val="4AC681"/>
                </a:solidFill>
                <a:latin typeface="Consolas" panose="020B0609020204030204" pitchFamily="49" charset="0"/>
                <a:cs typeface="Consolas" panose="020B0609020204030204" pitchFamily="49" charset="0"/>
              </a:rPr>
              <a:t>//</a:t>
            </a:r>
            <a:r>
              <a:rPr lang="it-IT" sz="1800" b="1">
                <a:solidFill>
                  <a:srgbClr val="4AC681"/>
                </a:solidFill>
                <a:latin typeface="Consolas"/>
                <a:ea typeface="+mn-lt"/>
                <a:cs typeface="+mn-lt"/>
              </a:rPr>
              <a:t> A</a:t>
            </a:r>
            <a:r>
              <a:rPr lang="it-IT" b="1">
                <a:solidFill>
                  <a:srgbClr val="4AC681"/>
                </a:solidFill>
                <a:latin typeface="Consolas"/>
                <a:ea typeface="+mn-lt"/>
                <a:cs typeface="+mn-lt"/>
              </a:rPr>
              <a:t> </a:t>
            </a:r>
            <a:r>
              <a:rPr lang="it-IT" b="1" err="1">
                <a:solidFill>
                  <a:srgbClr val="4AC681"/>
                </a:solidFill>
                <a:latin typeface="Consolas"/>
                <a:ea typeface="+mn-lt"/>
                <a:cs typeface="+mn-lt"/>
              </a:rPr>
              <a:t>given</a:t>
            </a:r>
            <a:r>
              <a:rPr lang="it-IT" b="1">
                <a:solidFill>
                  <a:srgbClr val="4AC681"/>
                </a:solidFill>
                <a:latin typeface="Consolas"/>
                <a:ea typeface="+mn-lt"/>
                <a:cs typeface="+mn-lt"/>
              </a:rPr>
              <a:t> </a:t>
            </a:r>
            <a:r>
              <a:rPr lang="it-IT" b="1" err="1">
                <a:solidFill>
                  <a:srgbClr val="4AC681"/>
                </a:solidFill>
                <a:latin typeface="Consolas"/>
                <a:ea typeface="+mn-lt"/>
                <a:cs typeface="+mn-lt"/>
              </a:rPr>
              <a:t>person</a:t>
            </a:r>
            <a:r>
              <a:rPr lang="it-IT" b="1">
                <a:solidFill>
                  <a:srgbClr val="4AC681"/>
                </a:solidFill>
                <a:latin typeface="Consolas"/>
                <a:ea typeface="+mn-lt"/>
                <a:cs typeface="+mn-lt"/>
              </a:rPr>
              <a:t> </a:t>
            </a:r>
            <a:r>
              <a:rPr lang="it-IT" b="1" err="1">
                <a:solidFill>
                  <a:srgbClr val="4AC681"/>
                </a:solidFill>
                <a:latin typeface="Consolas"/>
                <a:ea typeface="+mn-lt"/>
                <a:cs typeface="+mn-lt"/>
              </a:rPr>
              <a:t>has</a:t>
            </a:r>
            <a:r>
              <a:rPr lang="it-IT" b="1">
                <a:solidFill>
                  <a:srgbClr val="4AC681"/>
                </a:solidFill>
                <a:latin typeface="Consolas"/>
                <a:ea typeface="+mn-lt"/>
                <a:cs typeface="+mn-lt"/>
              </a:rPr>
              <a:t> </a:t>
            </a:r>
            <a:r>
              <a:rPr lang="it-IT" b="1" err="1">
                <a:solidFill>
                  <a:srgbClr val="4AC681"/>
                </a:solidFill>
                <a:latin typeface="Consolas"/>
                <a:ea typeface="+mn-lt"/>
                <a:cs typeface="+mn-lt"/>
              </a:rPr>
              <a:t>moved</a:t>
            </a:r>
            <a:endParaRPr lang="it-IT" b="1">
              <a:solidFill>
                <a:srgbClr val="4AC681"/>
              </a:solidFill>
              <a:latin typeface="Consolas"/>
            </a:endParaRPr>
          </a:p>
          <a:p>
            <a:endParaRPr lang="it-IT" sz="1800" b="1">
              <a:solidFill>
                <a:srgbClr val="4AC681"/>
              </a:solidFill>
              <a:latin typeface="Consolas" panose="020B0609020204030204" pitchFamily="49" charset="0"/>
              <a:cs typeface="Consolas" panose="020B0609020204030204" pitchFamily="49" charset="0"/>
            </a:endParaRPr>
          </a:p>
        </p:txBody>
      </p:sp>
      <p:pic>
        <p:nvPicPr>
          <p:cNvPr id="1028" name="Picture 4">
            <a:extLst>
              <a:ext uri="{FF2B5EF4-FFF2-40B4-BE49-F238E27FC236}">
                <a16:creationId xmlns:a16="http://schemas.microsoft.com/office/drawing/2014/main" id="{F6DB8192-A6EE-1FEB-994C-9F0DA8E44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16250" y="3523919"/>
            <a:ext cx="2298629" cy="25765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2">
            <a:extLst>
              <a:ext uri="{FF2B5EF4-FFF2-40B4-BE49-F238E27FC236}">
                <a16:creationId xmlns:a16="http://schemas.microsoft.com/office/drawing/2014/main" id="{98DE3054-9179-8069-BBAD-F76A27954EC0}"/>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31</a:t>
            </a:r>
            <a:endParaRPr lang="it-IT"/>
          </a:p>
        </p:txBody>
      </p:sp>
      <p:sp>
        <p:nvSpPr>
          <p:cNvPr id="9" name="Titolo 1">
            <a:extLst>
              <a:ext uri="{FF2B5EF4-FFF2-40B4-BE49-F238E27FC236}">
                <a16:creationId xmlns:a16="http://schemas.microsoft.com/office/drawing/2014/main" id="{A5233744-C9A3-9435-0261-F1DCBEB9EF26}"/>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0" name="TextBox 8">
            <a:extLst>
              <a:ext uri="{FF2B5EF4-FFF2-40B4-BE49-F238E27FC236}">
                <a16:creationId xmlns:a16="http://schemas.microsoft.com/office/drawing/2014/main" id="{1CCDBF2C-55AB-BA10-1E0A-AE342FEF4011}"/>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predicates</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50469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B3F7538-CA83-8639-3A28-26BA84920501}"/>
              </a:ext>
            </a:extLst>
          </p:cNvPr>
          <p:cNvSpPr txBox="1"/>
          <p:nvPr/>
        </p:nvSpPr>
        <p:spPr>
          <a:xfrm>
            <a:off x="498993" y="3235591"/>
            <a:ext cx="10375835" cy="1200329"/>
          </a:xfrm>
          <a:prstGeom prst="rect">
            <a:avLst/>
          </a:prstGeom>
          <a:noFill/>
          <a:ln>
            <a:solidFill>
              <a:schemeClr val="accent1"/>
            </a:solidFill>
          </a:ln>
        </p:spPr>
        <p:txBody>
          <a:bodyPr wrap="square">
            <a:spAutoFit/>
          </a:bodyPr>
          <a:lstStyle/>
          <a:p>
            <a:r>
              <a:rPr lang="it-IT" b="1" err="1">
                <a:solidFill>
                  <a:srgbClr val="2A28A9"/>
                </a:solidFill>
                <a:latin typeface="Consolas" panose="020B0609020204030204" pitchFamily="49" charset="0"/>
                <a:cs typeface="Consolas" panose="020B0609020204030204" pitchFamily="49" charset="0"/>
              </a:rPr>
              <a:t>fact</a:t>
            </a:r>
            <a:r>
              <a:rPr lang="it-IT" b="1">
                <a:solidFill>
                  <a:srgbClr val="2A28A9"/>
                </a:solidFill>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StartingFromMilanAndComingBack</a:t>
            </a:r>
            <a:r>
              <a:rPr lang="it-IT" b="1">
                <a:latin typeface="Consolas" panose="020B0609020204030204" pitchFamily="49" charset="0"/>
                <a:cs typeface="Consolas" panose="020B0609020204030204" pitchFamily="49" charset="0"/>
              </a:rPr>
              <a:t> {</a:t>
            </a:r>
          </a:p>
          <a:p>
            <a:pPr lvl="1"/>
            <a:r>
              <a:rPr lang="it-IT" b="1">
                <a:latin typeface="Consolas" panose="020B0609020204030204" pitchFamily="49" charset="0"/>
                <a:cs typeface="Consolas" panose="020B0609020204030204" pitchFamily="49" charset="0"/>
              </a:rPr>
              <a:t>all p:Person | p.loc.name = Milan </a:t>
            </a:r>
            <a:r>
              <a:rPr lang="it-IT" b="1">
                <a:solidFill>
                  <a:srgbClr val="2A28A9"/>
                </a:solidFill>
                <a:latin typeface="Consolas" panose="020B0609020204030204" pitchFamily="49" charset="0"/>
                <a:cs typeface="Consolas" panose="020B0609020204030204" pitchFamily="49" charset="0"/>
              </a:rPr>
              <a:t>and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 = </a:t>
            </a:r>
            <a:r>
              <a:rPr lang="it-IT" b="1" err="1">
                <a:latin typeface="Consolas" panose="020B0609020204030204" pitchFamily="49" charset="0"/>
                <a:cs typeface="Consolas" panose="020B0609020204030204" pitchFamily="49" charset="0"/>
              </a:rPr>
              <a:t>Travelling</a:t>
            </a:r>
            <a:r>
              <a:rPr lang="it-IT" b="1">
                <a:latin typeface="Consolas" panose="020B0609020204030204" pitchFamily="49" charset="0"/>
                <a:cs typeface="Consolas" panose="020B0609020204030204" pitchFamily="49" charset="0"/>
              </a:rPr>
              <a:t> </a:t>
            </a:r>
          </a:p>
          <a:p>
            <a:pPr lvl="1"/>
            <a:r>
              <a:rPr lang="it-IT" b="1">
                <a:solidFill>
                  <a:srgbClr val="2A28A9"/>
                </a:solidFill>
                <a:latin typeface="Consolas" panose="020B0609020204030204" pitchFamily="49" charset="0"/>
                <a:cs typeface="Consolas" panose="020B0609020204030204" pitchFamily="49" charset="0"/>
              </a:rPr>
              <a:t>and after</a:t>
            </a:r>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eventually</a:t>
            </a:r>
            <a:r>
              <a:rPr lang="it-IT" b="1">
                <a:solidFill>
                  <a:srgbClr val="2A28A9"/>
                </a:solidFill>
                <a:latin typeface="Consolas" panose="020B0609020204030204" pitchFamily="49" charset="0"/>
                <a:cs typeface="Consolas" panose="020B0609020204030204" pitchFamily="49" charset="0"/>
              </a:rPr>
              <a:t> </a:t>
            </a:r>
            <a:r>
              <a:rPr lang="it-IT" b="1">
                <a:latin typeface="Consolas" panose="020B0609020204030204" pitchFamily="49" charset="0"/>
                <a:cs typeface="Consolas" panose="020B0609020204030204" pitchFamily="49" charset="0"/>
              </a:rPr>
              <a:t>(</a:t>
            </a:r>
            <a:r>
              <a:rPr lang="it-IT" b="1" err="1">
                <a:solidFill>
                  <a:srgbClr val="2A28A9"/>
                </a:solidFill>
                <a:latin typeface="Consolas" panose="020B0609020204030204" pitchFamily="49" charset="0"/>
                <a:cs typeface="Consolas" panose="020B0609020204030204" pitchFamily="49" charset="0"/>
              </a:rPr>
              <a:t>always</a:t>
            </a:r>
            <a:r>
              <a:rPr lang="it-IT" b="1">
                <a:latin typeface="Consolas" panose="020B0609020204030204" pitchFamily="49" charset="0"/>
                <a:cs typeface="Consolas" panose="020B0609020204030204" pitchFamily="49" charset="0"/>
              </a:rPr>
              <a:t> p.loc.name = Milan </a:t>
            </a:r>
            <a:r>
              <a:rPr lang="it-IT" b="1">
                <a:solidFill>
                  <a:srgbClr val="2A28A9"/>
                </a:solidFill>
                <a:latin typeface="Consolas" panose="020B0609020204030204" pitchFamily="49" charset="0"/>
                <a:cs typeface="Consolas" panose="020B0609020204030204" pitchFamily="49" charset="0"/>
              </a:rPr>
              <a:t>and</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a:t>
            </a:r>
            <a:r>
              <a:rPr lang="it-IT" b="1" err="1">
                <a:latin typeface="Consolas" panose="020B0609020204030204" pitchFamily="49" charset="0"/>
                <a:cs typeface="Consolas" panose="020B0609020204030204" pitchFamily="49" charset="0"/>
              </a:rPr>
              <a:t>AtDestination</a:t>
            </a:r>
            <a:r>
              <a:rPr lang="it-IT" b="1">
                <a:latin typeface="Consolas" panose="020B0609020204030204" pitchFamily="49" charset="0"/>
                <a:cs typeface="Consolas" panose="020B0609020204030204" pitchFamily="49" charset="0"/>
              </a:rPr>
              <a:t>))</a:t>
            </a:r>
          </a:p>
          <a:p>
            <a:r>
              <a:rPr lang="it-IT" b="1">
                <a:latin typeface="Consolas" panose="020B0609020204030204" pitchFamily="49" charset="0"/>
                <a:cs typeface="Consolas" panose="020B0609020204030204" pitchFamily="49" charset="0"/>
              </a:rPr>
              <a:t>}</a:t>
            </a:r>
          </a:p>
        </p:txBody>
      </p:sp>
      <p:sp>
        <p:nvSpPr>
          <p:cNvPr id="7" name="CasellaDiTesto 6">
            <a:extLst>
              <a:ext uri="{FF2B5EF4-FFF2-40B4-BE49-F238E27FC236}">
                <a16:creationId xmlns:a16="http://schemas.microsoft.com/office/drawing/2014/main" id="{6F7773D6-0AD1-870B-2BDC-DD6C558A688D}"/>
              </a:ext>
            </a:extLst>
          </p:cNvPr>
          <p:cNvSpPr txBox="1"/>
          <p:nvPr/>
        </p:nvSpPr>
        <p:spPr>
          <a:xfrm>
            <a:off x="498994" y="1298406"/>
            <a:ext cx="10695682" cy="923330"/>
          </a:xfrm>
          <a:prstGeom prst="rect">
            <a:avLst/>
          </a:prstGeom>
          <a:noFill/>
        </p:spPr>
        <p:txBody>
          <a:bodyPr wrap="square">
            <a:spAutoFit/>
          </a:bodyPr>
          <a:lstStyle/>
          <a:p>
            <a:r>
              <a:rPr lang="it-IT" sz="1800" b="1">
                <a:solidFill>
                  <a:srgbClr val="4AC681"/>
                </a:solidFill>
                <a:latin typeface="Consolas" panose="020B0609020204030204" pitchFamily="49" charset="0"/>
                <a:cs typeface="Consolas" panose="020B0609020204030204" pitchFamily="49" charset="0"/>
              </a:rPr>
              <a:t>// </a:t>
            </a:r>
            <a:r>
              <a:rPr lang="it-IT" b="1" err="1">
                <a:solidFill>
                  <a:srgbClr val="4AC681"/>
                </a:solidFill>
                <a:latin typeface="Consolas"/>
              </a:rPr>
              <a:t>Travelers</a:t>
            </a:r>
            <a:r>
              <a:rPr lang="it-IT" b="1">
                <a:solidFill>
                  <a:srgbClr val="4AC681"/>
                </a:solidFill>
                <a:latin typeface="Consolas"/>
              </a:rPr>
              <a:t> start </a:t>
            </a:r>
            <a:r>
              <a:rPr lang="it-IT" b="1" err="1">
                <a:solidFill>
                  <a:srgbClr val="4AC681"/>
                </a:solidFill>
                <a:latin typeface="Consolas"/>
              </a:rPr>
              <a:t>their</a:t>
            </a:r>
            <a:r>
              <a:rPr lang="it-IT" b="1">
                <a:solidFill>
                  <a:srgbClr val="4AC681"/>
                </a:solidFill>
                <a:latin typeface="Consolas"/>
              </a:rPr>
              <a:t> </a:t>
            </a:r>
            <a:r>
              <a:rPr lang="it-IT" b="1" err="1">
                <a:solidFill>
                  <a:srgbClr val="4AC681"/>
                </a:solidFill>
                <a:latin typeface="Consolas"/>
              </a:rPr>
              <a:t>journey</a:t>
            </a:r>
            <a:r>
              <a:rPr lang="it-IT" b="1">
                <a:solidFill>
                  <a:srgbClr val="4AC681"/>
                </a:solidFill>
                <a:latin typeface="Consolas"/>
              </a:rPr>
              <a:t> from Milan and eventually </a:t>
            </a:r>
            <a:r>
              <a:rPr lang="it-IT" b="1" err="1">
                <a:solidFill>
                  <a:srgbClr val="4AC681"/>
                </a:solidFill>
                <a:latin typeface="Consolas"/>
              </a:rPr>
              <a:t>they</a:t>
            </a:r>
            <a:r>
              <a:rPr lang="it-IT" b="1">
                <a:solidFill>
                  <a:srgbClr val="4AC681"/>
                </a:solidFill>
                <a:latin typeface="Consolas"/>
              </a:rPr>
              <a:t> </a:t>
            </a:r>
            <a:r>
              <a:rPr lang="it-IT" b="1" err="1">
                <a:solidFill>
                  <a:srgbClr val="4AC681"/>
                </a:solidFill>
                <a:latin typeface="Consolas"/>
              </a:rPr>
              <a:t>will</a:t>
            </a:r>
            <a:r>
              <a:rPr lang="it-IT" b="1">
                <a:solidFill>
                  <a:srgbClr val="4AC681"/>
                </a:solidFill>
                <a:latin typeface="Consolas"/>
              </a:rPr>
              <a:t> come back </a:t>
            </a:r>
          </a:p>
          <a:p>
            <a:endParaRPr lang="it-IT" b="1">
              <a:solidFill>
                <a:srgbClr val="4AC681"/>
              </a:solidFill>
              <a:latin typeface="Consolas"/>
            </a:endParaRPr>
          </a:p>
          <a:p>
            <a:endParaRPr lang="it-IT" sz="1800" b="1">
              <a:solidFill>
                <a:srgbClr val="4AC681"/>
              </a:solidFill>
              <a:latin typeface="Consolas" panose="020B0609020204030204" pitchFamily="49" charset="0"/>
              <a:cs typeface="Consolas" panose="020B0609020204030204" pitchFamily="49" charset="0"/>
            </a:endParaRPr>
          </a:p>
        </p:txBody>
      </p:sp>
      <p:sp>
        <p:nvSpPr>
          <p:cNvPr id="4" name="CasellaDiTesto 3">
            <a:extLst>
              <a:ext uri="{FF2B5EF4-FFF2-40B4-BE49-F238E27FC236}">
                <a16:creationId xmlns:a16="http://schemas.microsoft.com/office/drawing/2014/main" id="{4B03BCFD-8D09-ACAC-68BE-A1EDC8144ABC}"/>
              </a:ext>
            </a:extLst>
          </p:cNvPr>
          <p:cNvSpPr txBox="1"/>
          <p:nvPr/>
        </p:nvSpPr>
        <p:spPr>
          <a:xfrm>
            <a:off x="498994" y="1884585"/>
            <a:ext cx="10375834" cy="1200329"/>
          </a:xfrm>
          <a:prstGeom prst="rect">
            <a:avLst/>
          </a:prstGeom>
          <a:noFill/>
          <a:ln>
            <a:solidFill>
              <a:schemeClr val="accent1"/>
            </a:solidFill>
          </a:ln>
        </p:spPr>
        <p:txBody>
          <a:bodyPr wrap="square">
            <a:spAutoFit/>
          </a:bodyPr>
          <a:lstStyle/>
          <a:p>
            <a:r>
              <a:rPr lang="it-IT" sz="1800" b="1" err="1">
                <a:solidFill>
                  <a:srgbClr val="2A28A9"/>
                </a:solidFill>
                <a:latin typeface="Consolas" panose="020B0609020204030204" pitchFamily="49" charset="0"/>
                <a:cs typeface="Consolas" panose="020B0609020204030204" pitchFamily="49" charset="0"/>
              </a:rPr>
              <a:t>fact</a:t>
            </a:r>
            <a:r>
              <a:rPr lang="it-IT" sz="1800" b="1">
                <a:solidFill>
                  <a:srgbClr val="2A28A9"/>
                </a:solidFill>
                <a:latin typeface="Consolas" panose="020B0609020204030204" pitchFamily="49" charset="0"/>
                <a:cs typeface="Consolas" panose="020B0609020204030204" pitchFamily="49" charset="0"/>
              </a:rPr>
              <a:t> </a:t>
            </a:r>
            <a:r>
              <a:rPr lang="it-IT" sz="1800" b="1" err="1">
                <a:latin typeface="Consolas" panose="020B0609020204030204" pitchFamily="49" charset="0"/>
                <a:cs typeface="Consolas" panose="020B0609020204030204" pitchFamily="49" charset="0"/>
              </a:rPr>
              <a:t>StartingFromMilanAndComingBack</a:t>
            </a:r>
            <a:r>
              <a:rPr lang="it-IT" sz="1800" b="1">
                <a:latin typeface="Consolas" panose="020B0609020204030204" pitchFamily="49" charset="0"/>
                <a:cs typeface="Consolas" panose="020B0609020204030204" pitchFamily="49" charset="0"/>
              </a:rPr>
              <a:t> {</a:t>
            </a:r>
          </a:p>
          <a:p>
            <a:pPr lvl="1"/>
            <a:r>
              <a:rPr lang="it-IT" b="1">
                <a:latin typeface="Consolas" panose="020B0609020204030204" pitchFamily="49" charset="0"/>
                <a:cs typeface="Consolas" panose="020B0609020204030204" pitchFamily="49" charset="0"/>
              </a:rPr>
              <a:t>all p:Person | p.loc.name = Milan </a:t>
            </a:r>
            <a:r>
              <a:rPr lang="it-IT" b="1">
                <a:solidFill>
                  <a:srgbClr val="2A28A9"/>
                </a:solidFill>
                <a:latin typeface="Consolas" panose="020B0609020204030204" pitchFamily="49" charset="0"/>
                <a:cs typeface="Consolas" panose="020B0609020204030204" pitchFamily="49" charset="0"/>
              </a:rPr>
              <a:t>and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 = </a:t>
            </a:r>
            <a:r>
              <a:rPr lang="it-IT" b="1" err="1">
                <a:latin typeface="Consolas" panose="020B0609020204030204" pitchFamily="49" charset="0"/>
                <a:cs typeface="Consolas" panose="020B0609020204030204" pitchFamily="49" charset="0"/>
              </a:rPr>
              <a:t>Travelling</a:t>
            </a:r>
            <a:r>
              <a:rPr lang="it-IT" b="1">
                <a:latin typeface="Consolas" panose="020B0609020204030204" pitchFamily="49" charset="0"/>
                <a:cs typeface="Consolas" panose="020B0609020204030204" pitchFamily="49" charset="0"/>
              </a:rPr>
              <a:t> </a:t>
            </a:r>
          </a:p>
          <a:p>
            <a:pPr lvl="1"/>
            <a:r>
              <a:rPr lang="it-IT" b="1">
                <a:solidFill>
                  <a:srgbClr val="2A28A9"/>
                </a:solidFill>
                <a:latin typeface="Consolas" panose="020B0609020204030204" pitchFamily="49" charset="0"/>
                <a:cs typeface="Consolas" panose="020B0609020204030204" pitchFamily="49" charset="0"/>
              </a:rPr>
              <a:t>and </a:t>
            </a:r>
            <a:r>
              <a:rPr lang="it-IT" b="1">
                <a:latin typeface="Consolas" panose="020B0609020204030204" pitchFamily="49" charset="0"/>
                <a:cs typeface="Consolas" panose="020B0609020204030204" pitchFamily="49" charset="0"/>
              </a:rPr>
              <a:t>(</a:t>
            </a:r>
            <a:r>
              <a:rPr lang="it-IT" b="1" err="1">
                <a:solidFill>
                  <a:srgbClr val="2A28A9"/>
                </a:solidFill>
                <a:latin typeface="Consolas" panose="020B0609020204030204" pitchFamily="49" charset="0"/>
                <a:cs typeface="Consolas" panose="020B0609020204030204" pitchFamily="49" charset="0"/>
              </a:rPr>
              <a:t>eventually</a:t>
            </a:r>
            <a:r>
              <a:rPr lang="it-IT" b="1">
                <a:solidFill>
                  <a:srgbClr val="2A28A9"/>
                </a:solidFill>
                <a:latin typeface="Consolas" panose="020B0609020204030204" pitchFamily="49" charset="0"/>
                <a:cs typeface="Consolas" panose="020B0609020204030204" pitchFamily="49" charset="0"/>
              </a:rPr>
              <a:t> </a:t>
            </a:r>
            <a:r>
              <a:rPr lang="it-IT" b="1">
                <a:latin typeface="Consolas" panose="020B0609020204030204" pitchFamily="49" charset="0"/>
                <a:cs typeface="Consolas" panose="020B0609020204030204" pitchFamily="49" charset="0"/>
              </a:rPr>
              <a:t>(p.loc.name = Milan </a:t>
            </a:r>
            <a:r>
              <a:rPr lang="it-IT" b="1">
                <a:solidFill>
                  <a:srgbClr val="2A28A9"/>
                </a:solidFill>
                <a:latin typeface="Consolas" panose="020B0609020204030204" pitchFamily="49" charset="0"/>
                <a:cs typeface="Consolas" panose="020B0609020204030204" pitchFamily="49" charset="0"/>
              </a:rPr>
              <a:t>and</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a:t>
            </a:r>
            <a:r>
              <a:rPr lang="it-IT" b="1" err="1">
                <a:latin typeface="Consolas" panose="020B0609020204030204" pitchFamily="49" charset="0"/>
                <a:cs typeface="Consolas" panose="020B0609020204030204" pitchFamily="49" charset="0"/>
              </a:rPr>
              <a:t>AtDestination</a:t>
            </a:r>
            <a:r>
              <a:rPr lang="it-IT" b="1">
                <a:latin typeface="Consolas" panose="020B0609020204030204" pitchFamily="49" charset="0"/>
                <a:cs typeface="Consolas" panose="020B0609020204030204" pitchFamily="49" charset="0"/>
              </a:rPr>
              <a:t>))</a:t>
            </a:r>
          </a:p>
          <a:p>
            <a:r>
              <a:rPr lang="it-IT" sz="1800" b="1">
                <a:latin typeface="Consolas" panose="020B0609020204030204" pitchFamily="49" charset="0"/>
                <a:cs typeface="Consolas" panose="020B0609020204030204" pitchFamily="49" charset="0"/>
              </a:rPr>
              <a:t>}</a:t>
            </a:r>
          </a:p>
        </p:txBody>
      </p:sp>
      <p:sp>
        <p:nvSpPr>
          <p:cNvPr id="8" name="CasellaDiTesto 7">
            <a:extLst>
              <a:ext uri="{FF2B5EF4-FFF2-40B4-BE49-F238E27FC236}">
                <a16:creationId xmlns:a16="http://schemas.microsoft.com/office/drawing/2014/main" id="{9CA92B04-E6C6-5C88-0684-4672E6CDEF5F}"/>
              </a:ext>
            </a:extLst>
          </p:cNvPr>
          <p:cNvSpPr txBox="1"/>
          <p:nvPr/>
        </p:nvSpPr>
        <p:spPr>
          <a:xfrm>
            <a:off x="498994" y="4589256"/>
            <a:ext cx="10375834" cy="1200329"/>
          </a:xfrm>
          <a:prstGeom prst="rect">
            <a:avLst/>
          </a:prstGeom>
          <a:noFill/>
          <a:ln>
            <a:solidFill>
              <a:schemeClr val="accent1"/>
            </a:solidFill>
          </a:ln>
        </p:spPr>
        <p:txBody>
          <a:bodyPr wrap="square">
            <a:spAutoFit/>
          </a:bodyPr>
          <a:lstStyle/>
          <a:p>
            <a:r>
              <a:rPr lang="it-IT" sz="1800" b="1" err="1">
                <a:solidFill>
                  <a:srgbClr val="2A28A9"/>
                </a:solidFill>
                <a:latin typeface="Consolas" panose="020B0609020204030204" pitchFamily="49" charset="0"/>
                <a:cs typeface="Consolas" panose="020B0609020204030204" pitchFamily="49" charset="0"/>
              </a:rPr>
              <a:t>fact</a:t>
            </a:r>
            <a:r>
              <a:rPr lang="it-IT" sz="1800" b="1">
                <a:solidFill>
                  <a:srgbClr val="2A28A9"/>
                </a:solidFill>
                <a:latin typeface="Consolas" panose="020B0609020204030204" pitchFamily="49" charset="0"/>
                <a:cs typeface="Consolas" panose="020B0609020204030204" pitchFamily="49" charset="0"/>
              </a:rPr>
              <a:t> </a:t>
            </a:r>
            <a:r>
              <a:rPr lang="it-IT" sz="1800" b="1" err="1">
                <a:latin typeface="Consolas" panose="020B0609020204030204" pitchFamily="49" charset="0"/>
                <a:cs typeface="Consolas" panose="020B0609020204030204" pitchFamily="49" charset="0"/>
              </a:rPr>
              <a:t>StartingFromMilanAndComingBack</a:t>
            </a:r>
            <a:r>
              <a:rPr lang="it-IT" sz="1800" b="1">
                <a:latin typeface="Consolas" panose="020B0609020204030204" pitchFamily="49" charset="0"/>
                <a:cs typeface="Consolas" panose="020B0609020204030204" pitchFamily="49" charset="0"/>
              </a:rPr>
              <a:t> {</a:t>
            </a:r>
          </a:p>
          <a:p>
            <a:pPr lvl="1"/>
            <a:r>
              <a:rPr lang="it-IT" b="1">
                <a:latin typeface="Consolas" panose="020B0609020204030204" pitchFamily="49" charset="0"/>
                <a:cs typeface="Consolas" panose="020B0609020204030204" pitchFamily="49" charset="0"/>
              </a:rPr>
              <a:t>all p:Person | p.loc.name = Milan </a:t>
            </a:r>
            <a:r>
              <a:rPr lang="it-IT" b="1">
                <a:solidFill>
                  <a:srgbClr val="2A28A9"/>
                </a:solidFill>
                <a:latin typeface="Consolas" panose="020B0609020204030204" pitchFamily="49" charset="0"/>
                <a:cs typeface="Consolas" panose="020B0609020204030204" pitchFamily="49" charset="0"/>
              </a:rPr>
              <a:t>and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 = </a:t>
            </a:r>
            <a:r>
              <a:rPr lang="it-IT" b="1" err="1">
                <a:latin typeface="Consolas" panose="020B0609020204030204" pitchFamily="49" charset="0"/>
                <a:cs typeface="Consolas" panose="020B0609020204030204" pitchFamily="49" charset="0"/>
              </a:rPr>
              <a:t>Travelling</a:t>
            </a:r>
            <a:r>
              <a:rPr lang="it-IT" b="1">
                <a:latin typeface="Consolas" panose="020B0609020204030204" pitchFamily="49" charset="0"/>
                <a:cs typeface="Consolas" panose="020B0609020204030204" pitchFamily="49" charset="0"/>
              </a:rPr>
              <a:t> </a:t>
            </a:r>
          </a:p>
          <a:p>
            <a:pPr lvl="1"/>
            <a:r>
              <a:rPr lang="it-IT" b="1">
                <a:solidFill>
                  <a:srgbClr val="2A28A9"/>
                </a:solidFill>
                <a:latin typeface="Consolas" panose="020B0609020204030204" pitchFamily="49" charset="0"/>
                <a:cs typeface="Consolas" panose="020B0609020204030204" pitchFamily="49" charset="0"/>
              </a:rPr>
              <a:t>and after</a:t>
            </a:r>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eventually</a:t>
            </a:r>
            <a:r>
              <a:rPr lang="it-IT" b="1">
                <a:solidFill>
                  <a:srgbClr val="2A28A9"/>
                </a:solidFill>
                <a:latin typeface="Consolas" panose="020B0609020204030204" pitchFamily="49" charset="0"/>
                <a:cs typeface="Consolas" panose="020B0609020204030204" pitchFamily="49" charset="0"/>
              </a:rPr>
              <a:t> </a:t>
            </a:r>
            <a:r>
              <a:rPr lang="it-IT" b="1">
                <a:latin typeface="Consolas" panose="020B0609020204030204" pitchFamily="49" charset="0"/>
                <a:cs typeface="Consolas" panose="020B0609020204030204" pitchFamily="49" charset="0"/>
              </a:rPr>
              <a:t>(p.loc.name = Milan </a:t>
            </a:r>
            <a:r>
              <a:rPr lang="it-IT" b="1">
                <a:solidFill>
                  <a:srgbClr val="2A28A9"/>
                </a:solidFill>
                <a:latin typeface="Consolas" panose="020B0609020204030204" pitchFamily="49" charset="0"/>
                <a:cs typeface="Consolas" panose="020B0609020204030204" pitchFamily="49" charset="0"/>
              </a:rPr>
              <a:t>and</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a:t>
            </a:r>
            <a:r>
              <a:rPr lang="it-IT" b="1" err="1">
                <a:latin typeface="Consolas" panose="020B0609020204030204" pitchFamily="49" charset="0"/>
                <a:cs typeface="Consolas" panose="020B0609020204030204" pitchFamily="49" charset="0"/>
              </a:rPr>
              <a:t>AtDestination</a:t>
            </a:r>
            <a:r>
              <a:rPr lang="it-IT" b="1">
                <a:latin typeface="Consolas" panose="020B0609020204030204" pitchFamily="49" charset="0"/>
                <a:cs typeface="Consolas" panose="020B0609020204030204" pitchFamily="49" charset="0"/>
              </a:rPr>
              <a:t>))</a:t>
            </a:r>
          </a:p>
          <a:p>
            <a:r>
              <a:rPr lang="it-IT" sz="1800" b="1">
                <a:latin typeface="Consolas" panose="020B0609020204030204" pitchFamily="49" charset="0"/>
                <a:cs typeface="Consolas" panose="020B0609020204030204" pitchFamily="49" charset="0"/>
              </a:rPr>
              <a:t>}</a:t>
            </a:r>
          </a:p>
        </p:txBody>
      </p:sp>
      <p:pic>
        <p:nvPicPr>
          <p:cNvPr id="12" name="Elemento grafico 11" descr="Punto interrogativo contorno">
            <a:extLst>
              <a:ext uri="{FF2B5EF4-FFF2-40B4-BE49-F238E27FC236}">
                <a16:creationId xmlns:a16="http://schemas.microsoft.com/office/drawing/2014/main" id="{BD14C168-4E6C-5118-0F64-18B110A7718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1263758"/>
            <a:ext cx="574758" cy="574758"/>
          </a:xfrm>
          <a:prstGeom prst="rect">
            <a:avLst/>
          </a:prstGeom>
        </p:spPr>
      </p:pic>
      <p:sp>
        <p:nvSpPr>
          <p:cNvPr id="6" name="TextBox 2">
            <a:extLst>
              <a:ext uri="{FF2B5EF4-FFF2-40B4-BE49-F238E27FC236}">
                <a16:creationId xmlns:a16="http://schemas.microsoft.com/office/drawing/2014/main" id="{48DA2A6B-F12E-DC12-8240-0C1FF362F24B}"/>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32</a:t>
            </a:r>
            <a:endParaRPr lang="it-IT"/>
          </a:p>
        </p:txBody>
      </p:sp>
      <p:sp>
        <p:nvSpPr>
          <p:cNvPr id="11" name="Titolo 1">
            <a:extLst>
              <a:ext uri="{FF2B5EF4-FFF2-40B4-BE49-F238E27FC236}">
                <a16:creationId xmlns:a16="http://schemas.microsoft.com/office/drawing/2014/main" id="{A6E3E402-6028-6064-0CA0-57FF10A39AC4}"/>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3" name="TextBox 8">
            <a:extLst>
              <a:ext uri="{FF2B5EF4-FFF2-40B4-BE49-F238E27FC236}">
                <a16:creationId xmlns:a16="http://schemas.microsoft.com/office/drawing/2014/main" id="{197EDD70-3B70-590F-66EC-ACDEBB3AE7F8}"/>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question</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37481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grpId="0" nodeType="clickEffect">
                                  <p:stCondLst>
                                    <p:cond delay="0"/>
                                  </p:stCondLst>
                                  <p:childTnLst>
                                    <p:animClr clrSpc="rgb" dir="cw">
                                      <p:cBhvr>
                                        <p:cTn id="6" dur="2000" fill="hold"/>
                                        <p:tgtEl>
                                          <p:spTgt spid="5"/>
                                        </p:tgtEl>
                                        <p:attrNameLst>
                                          <p:attrName>fillcolor</p:attrName>
                                        </p:attrNameLst>
                                      </p:cBhvr>
                                      <p:to>
                                        <a:srgbClr val="D2FFC0"/>
                                      </p:to>
                                    </p:animClr>
                                    <p:set>
                                      <p:cBhvr>
                                        <p:cTn id="7" dur="2000" fill="hold"/>
                                        <p:tgtEl>
                                          <p:spTgt spid="5"/>
                                        </p:tgtEl>
                                        <p:attrNameLst>
                                          <p:attrName>fill.type</p:attrName>
                                        </p:attrNameLst>
                                      </p:cBhvr>
                                      <p:to>
                                        <p:strVal val="solid"/>
                                      </p:to>
                                    </p:set>
                                    <p:set>
                                      <p:cBhvr>
                                        <p:cTn id="8" dur="2000" fill="hold"/>
                                        <p:tgtEl>
                                          <p:spTgt spid="5"/>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8728AF84-87C0-DBB5-D8EC-47912AB43831}"/>
              </a:ext>
            </a:extLst>
          </p:cNvPr>
          <p:cNvPicPr>
            <a:picLocks noChangeAspect="1"/>
          </p:cNvPicPr>
          <p:nvPr/>
        </p:nvPicPr>
        <p:blipFill rotWithShape="1">
          <a:blip r:embed="rId2"/>
          <a:srcRect t="25772"/>
          <a:stretch/>
        </p:blipFill>
        <p:spPr>
          <a:xfrm>
            <a:off x="1100647" y="1861466"/>
            <a:ext cx="9794763" cy="3596768"/>
          </a:xfrm>
          <a:prstGeom prst="rect">
            <a:avLst/>
          </a:prstGeom>
        </p:spPr>
      </p:pic>
      <p:sp>
        <p:nvSpPr>
          <p:cNvPr id="6" name="TextBox 2">
            <a:extLst>
              <a:ext uri="{FF2B5EF4-FFF2-40B4-BE49-F238E27FC236}">
                <a16:creationId xmlns:a16="http://schemas.microsoft.com/office/drawing/2014/main" id="{6F350F1B-B1AE-33F5-FEBD-FC1F67D55BF2}"/>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33</a:t>
            </a:r>
            <a:endParaRPr lang="it-IT"/>
          </a:p>
        </p:txBody>
      </p:sp>
      <p:sp>
        <p:nvSpPr>
          <p:cNvPr id="5" name="CasellaDiTesto 4">
            <a:extLst>
              <a:ext uri="{FF2B5EF4-FFF2-40B4-BE49-F238E27FC236}">
                <a16:creationId xmlns:a16="http://schemas.microsoft.com/office/drawing/2014/main" id="{4E983612-1F1D-2A94-593A-F05D41BCB0D7}"/>
              </a:ext>
            </a:extLst>
          </p:cNvPr>
          <p:cNvSpPr txBox="1"/>
          <p:nvPr/>
        </p:nvSpPr>
        <p:spPr>
          <a:xfrm>
            <a:off x="5198119" y="4818417"/>
            <a:ext cx="5454642" cy="369332"/>
          </a:xfrm>
          <a:prstGeom prst="rect">
            <a:avLst/>
          </a:prstGeom>
          <a:noFill/>
        </p:spPr>
        <p:txBody>
          <a:bodyPr wrap="square">
            <a:spAutoFit/>
          </a:bodyPr>
          <a:lstStyle/>
          <a:p>
            <a:r>
              <a:rPr lang="it-IT">
                <a:hlinkClick r:id="rId3"/>
              </a:rPr>
              <a:t>https://app.wooclap.com/LFYKLS?from=instruction-slide</a:t>
            </a:r>
            <a:endParaRPr lang="it-IT"/>
          </a:p>
        </p:txBody>
      </p:sp>
      <p:sp>
        <p:nvSpPr>
          <p:cNvPr id="11" name="Titolo 1">
            <a:extLst>
              <a:ext uri="{FF2B5EF4-FFF2-40B4-BE49-F238E27FC236}">
                <a16:creationId xmlns:a16="http://schemas.microsoft.com/office/drawing/2014/main" id="{3691D9B6-08E5-3FCB-8AD5-3717CAD59AEF}"/>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2" name="TextBox 8">
            <a:extLst>
              <a:ext uri="{FF2B5EF4-FFF2-40B4-BE49-F238E27FC236}">
                <a16:creationId xmlns:a16="http://schemas.microsoft.com/office/drawing/2014/main" id="{6DCF3E1F-F030-12ED-41C9-C3D4F74EF468}"/>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question</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668276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CB3F7538-CA83-8639-3A28-26BA84920501}"/>
              </a:ext>
            </a:extLst>
          </p:cNvPr>
          <p:cNvSpPr txBox="1"/>
          <p:nvPr/>
        </p:nvSpPr>
        <p:spPr>
          <a:xfrm>
            <a:off x="384694" y="2020661"/>
            <a:ext cx="11807305" cy="3693319"/>
          </a:xfrm>
          <a:prstGeom prst="rect">
            <a:avLst/>
          </a:prstGeom>
          <a:noFill/>
        </p:spPr>
        <p:txBody>
          <a:bodyPr wrap="square">
            <a:spAutoFit/>
          </a:bodyPr>
          <a:lstStyle/>
          <a:p>
            <a:endParaRPr lang="it-IT" b="1">
              <a:latin typeface="Consolas" panose="020B0609020204030204" pitchFamily="49" charset="0"/>
              <a:cs typeface="Consolas" panose="020B0609020204030204" pitchFamily="49" charset="0"/>
            </a:endParaRPr>
          </a:p>
          <a:p>
            <a:r>
              <a:rPr lang="it-IT" b="1" err="1">
                <a:solidFill>
                  <a:srgbClr val="2A28A9"/>
                </a:solidFill>
                <a:latin typeface="Consolas" panose="020B0609020204030204" pitchFamily="49" charset="0"/>
                <a:cs typeface="Consolas" panose="020B0609020204030204" pitchFamily="49" charset="0"/>
              </a:rPr>
              <a:t>fact</a:t>
            </a:r>
            <a:r>
              <a:rPr lang="it-IT" b="1">
                <a:solidFill>
                  <a:srgbClr val="2A28A9"/>
                </a:solidFill>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StartingFromMilanAndComingBack</a:t>
            </a:r>
            <a:r>
              <a:rPr lang="it-IT" b="1">
                <a:latin typeface="Consolas" panose="020B0609020204030204" pitchFamily="49" charset="0"/>
                <a:cs typeface="Consolas" panose="020B0609020204030204" pitchFamily="49" charset="0"/>
              </a:rPr>
              <a:t> {</a:t>
            </a:r>
          </a:p>
          <a:p>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all</a:t>
            </a:r>
            <a:r>
              <a:rPr lang="it-IT" b="1">
                <a:latin typeface="Consolas" panose="020B0609020204030204" pitchFamily="49" charset="0"/>
                <a:cs typeface="Consolas" panose="020B0609020204030204" pitchFamily="49" charset="0"/>
              </a:rPr>
              <a:t> p:Person | p.loc.name = Milan </a:t>
            </a:r>
            <a:r>
              <a:rPr lang="it-IT" b="1">
                <a:solidFill>
                  <a:srgbClr val="2A28A9"/>
                </a:solidFill>
                <a:latin typeface="Consolas" panose="020B0609020204030204" pitchFamily="49" charset="0"/>
                <a:cs typeface="Consolas" panose="020B0609020204030204" pitchFamily="49" charset="0"/>
              </a:rPr>
              <a:t>and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 = </a:t>
            </a:r>
            <a:r>
              <a:rPr lang="it-IT" b="1" err="1">
                <a:latin typeface="Consolas" panose="020B0609020204030204" pitchFamily="49" charset="0"/>
                <a:cs typeface="Consolas" panose="020B0609020204030204" pitchFamily="49" charset="0"/>
              </a:rPr>
              <a:t>Travelling</a:t>
            </a:r>
            <a:r>
              <a:rPr lang="it-IT" b="1">
                <a:latin typeface="Consolas" panose="020B0609020204030204" pitchFamily="49" charset="0"/>
                <a:cs typeface="Consolas" panose="020B0609020204030204" pitchFamily="49" charset="0"/>
              </a:rPr>
              <a:t> </a:t>
            </a:r>
          </a:p>
          <a:p>
            <a:r>
              <a:rPr lang="it-IT" b="1">
                <a:latin typeface="Consolas" panose="020B0609020204030204" pitchFamily="49" charset="0"/>
                <a:cs typeface="Consolas" panose="020B0609020204030204" pitchFamily="49" charset="0"/>
              </a:rPr>
              <a:t>	</a:t>
            </a:r>
            <a:r>
              <a:rPr lang="it-IT" b="1">
                <a:solidFill>
                  <a:srgbClr val="2A28A9"/>
                </a:solidFill>
                <a:latin typeface="Consolas" panose="020B0609020204030204" pitchFamily="49" charset="0"/>
                <a:cs typeface="Consolas" panose="020B0609020204030204" pitchFamily="49" charset="0"/>
              </a:rPr>
              <a:t>and after</a:t>
            </a:r>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eventually</a:t>
            </a:r>
            <a:r>
              <a:rPr lang="it-IT" b="1">
                <a:solidFill>
                  <a:srgbClr val="2A28A9"/>
                </a:solidFill>
                <a:latin typeface="Consolas" panose="020B0609020204030204" pitchFamily="49" charset="0"/>
                <a:cs typeface="Consolas" panose="020B0609020204030204" pitchFamily="49" charset="0"/>
              </a:rPr>
              <a:t> </a:t>
            </a:r>
            <a:r>
              <a:rPr lang="it-IT" b="1">
                <a:latin typeface="Consolas" panose="020B0609020204030204" pitchFamily="49" charset="0"/>
                <a:cs typeface="Consolas" panose="020B0609020204030204" pitchFamily="49" charset="0"/>
              </a:rPr>
              <a:t>(</a:t>
            </a:r>
            <a:r>
              <a:rPr lang="it-IT" b="1" err="1">
                <a:solidFill>
                  <a:srgbClr val="2A28A9"/>
                </a:solidFill>
                <a:latin typeface="Consolas" panose="020B0609020204030204" pitchFamily="49" charset="0"/>
                <a:cs typeface="Consolas" panose="020B0609020204030204" pitchFamily="49" charset="0"/>
              </a:rPr>
              <a:t>always</a:t>
            </a:r>
            <a:r>
              <a:rPr lang="it-IT" b="1">
                <a:latin typeface="Consolas" panose="020B0609020204030204" pitchFamily="49" charset="0"/>
                <a:cs typeface="Consolas" panose="020B0609020204030204" pitchFamily="49" charset="0"/>
              </a:rPr>
              <a:t> p.loc.name = Milan </a:t>
            </a:r>
            <a:r>
              <a:rPr lang="it-IT" b="1">
                <a:solidFill>
                  <a:srgbClr val="2A28A9"/>
                </a:solidFill>
                <a:latin typeface="Consolas" panose="020B0609020204030204" pitchFamily="49" charset="0"/>
                <a:cs typeface="Consolas" panose="020B0609020204030204" pitchFamily="49" charset="0"/>
              </a:rPr>
              <a:t>and</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a:t>
            </a:r>
            <a:r>
              <a:rPr lang="it-IT" b="1" err="1">
                <a:latin typeface="Consolas" panose="020B0609020204030204" pitchFamily="49" charset="0"/>
                <a:cs typeface="Consolas" panose="020B0609020204030204" pitchFamily="49" charset="0"/>
              </a:rPr>
              <a:t>AtDestination</a:t>
            </a:r>
            <a:r>
              <a:rPr lang="it-IT" b="1">
                <a:latin typeface="Consolas" panose="020B0609020204030204" pitchFamily="49" charset="0"/>
                <a:cs typeface="Consolas" panose="020B0609020204030204" pitchFamily="49" charset="0"/>
              </a:rPr>
              <a:t>))</a:t>
            </a:r>
          </a:p>
          <a:p>
            <a:r>
              <a:rPr lang="it-IT" b="1">
                <a:latin typeface="Consolas" panose="020B0609020204030204" pitchFamily="49" charset="0"/>
                <a:cs typeface="Consolas" panose="020B0609020204030204" pitchFamily="49" charset="0"/>
              </a:rPr>
              <a:t>}</a:t>
            </a:r>
          </a:p>
          <a:p>
            <a:endParaRPr lang="it-IT" b="1">
              <a:latin typeface="Consolas" panose="020B0609020204030204" pitchFamily="49" charset="0"/>
              <a:cs typeface="Consolas" panose="020B0609020204030204" pitchFamily="49" charset="0"/>
            </a:endParaRPr>
          </a:p>
          <a:p>
            <a:r>
              <a:rPr lang="it-IT" b="1">
                <a:solidFill>
                  <a:srgbClr val="4AC681"/>
                </a:solidFill>
                <a:latin typeface="Consolas"/>
                <a:ea typeface="+mn-lt"/>
                <a:cs typeface="+mn-lt"/>
              </a:rPr>
              <a:t>// </a:t>
            </a:r>
            <a:r>
              <a:rPr lang="it-IT" b="1" err="1">
                <a:solidFill>
                  <a:srgbClr val="4AC681"/>
                </a:solidFill>
                <a:latin typeface="Consolas"/>
                <a:ea typeface="+mn-lt"/>
                <a:cs typeface="+mn-lt"/>
              </a:rPr>
              <a:t>Travelers</a:t>
            </a:r>
            <a:r>
              <a:rPr lang="it-IT" b="1">
                <a:solidFill>
                  <a:srgbClr val="4AC681"/>
                </a:solidFill>
                <a:latin typeface="Consolas"/>
                <a:ea typeface="+mn-lt"/>
                <a:cs typeface="+mn-lt"/>
              </a:rPr>
              <a:t> do </a:t>
            </a:r>
            <a:r>
              <a:rPr lang="it-IT" b="1" err="1">
                <a:solidFill>
                  <a:srgbClr val="4AC681"/>
                </a:solidFill>
                <a:latin typeface="Consolas"/>
                <a:ea typeface="+mn-lt"/>
                <a:cs typeface="+mn-lt"/>
              </a:rPr>
              <a:t>not</a:t>
            </a:r>
            <a:r>
              <a:rPr lang="it-IT" b="1">
                <a:solidFill>
                  <a:srgbClr val="4AC681"/>
                </a:solidFill>
                <a:latin typeface="Consolas"/>
                <a:ea typeface="+mn-lt"/>
                <a:cs typeface="+mn-lt"/>
              </a:rPr>
              <a:t> come back to Milan </a:t>
            </a:r>
            <a:r>
              <a:rPr lang="it-IT" b="1" err="1">
                <a:solidFill>
                  <a:srgbClr val="4AC681"/>
                </a:solidFill>
                <a:latin typeface="Consolas"/>
                <a:ea typeface="+mn-lt"/>
                <a:cs typeface="+mn-lt"/>
              </a:rPr>
              <a:t>if</a:t>
            </a:r>
            <a:r>
              <a:rPr lang="it-IT" b="1">
                <a:solidFill>
                  <a:srgbClr val="4AC681"/>
                </a:solidFill>
                <a:latin typeface="Consolas"/>
                <a:ea typeface="+mn-lt"/>
                <a:cs typeface="+mn-lt"/>
              </a:rPr>
              <a:t> </a:t>
            </a:r>
            <a:r>
              <a:rPr lang="it-IT" b="1" err="1">
                <a:solidFill>
                  <a:srgbClr val="4AC681"/>
                </a:solidFill>
                <a:latin typeface="Consolas"/>
                <a:ea typeface="+mn-lt"/>
                <a:cs typeface="+mn-lt"/>
              </a:rPr>
              <a:t>they</a:t>
            </a:r>
            <a:r>
              <a:rPr lang="it-IT" b="1">
                <a:solidFill>
                  <a:srgbClr val="4AC681"/>
                </a:solidFill>
                <a:latin typeface="Consolas"/>
                <a:ea typeface="+mn-lt"/>
                <a:cs typeface="+mn-lt"/>
              </a:rPr>
              <a:t> </a:t>
            </a:r>
            <a:r>
              <a:rPr lang="it-IT" b="1" err="1">
                <a:solidFill>
                  <a:srgbClr val="4AC681"/>
                </a:solidFill>
                <a:latin typeface="Consolas"/>
                <a:ea typeface="+mn-lt"/>
                <a:cs typeface="+mn-lt"/>
              </a:rPr>
              <a:t>have</a:t>
            </a:r>
            <a:r>
              <a:rPr lang="it-IT" b="1">
                <a:solidFill>
                  <a:srgbClr val="4AC681"/>
                </a:solidFill>
                <a:latin typeface="Consolas"/>
                <a:ea typeface="+mn-lt"/>
                <a:cs typeface="+mn-lt"/>
              </a:rPr>
              <a:t> </a:t>
            </a:r>
            <a:r>
              <a:rPr lang="it-IT" b="1" err="1">
                <a:solidFill>
                  <a:srgbClr val="4AC681"/>
                </a:solidFill>
                <a:latin typeface="Consolas"/>
                <a:ea typeface="+mn-lt"/>
                <a:cs typeface="+mn-lt"/>
              </a:rPr>
              <a:t>not</a:t>
            </a:r>
            <a:r>
              <a:rPr lang="it-IT" b="1">
                <a:solidFill>
                  <a:srgbClr val="4AC681"/>
                </a:solidFill>
                <a:latin typeface="Consolas"/>
                <a:ea typeface="+mn-lt"/>
                <a:cs typeface="+mn-lt"/>
              </a:rPr>
              <a:t> </a:t>
            </a:r>
            <a:r>
              <a:rPr lang="it-IT" b="1" err="1">
                <a:solidFill>
                  <a:srgbClr val="4AC681"/>
                </a:solidFill>
                <a:latin typeface="Consolas"/>
                <a:ea typeface="+mn-lt"/>
                <a:cs typeface="+mn-lt"/>
              </a:rPr>
              <a:t>visited</a:t>
            </a:r>
            <a:r>
              <a:rPr lang="it-IT" b="1">
                <a:solidFill>
                  <a:srgbClr val="4AC681"/>
                </a:solidFill>
                <a:latin typeface="Consolas"/>
                <a:ea typeface="+mn-lt"/>
                <a:cs typeface="+mn-lt"/>
              </a:rPr>
              <a:t> </a:t>
            </a:r>
            <a:r>
              <a:rPr lang="it-IT" b="1" err="1">
                <a:solidFill>
                  <a:srgbClr val="4AC681"/>
                </a:solidFill>
                <a:latin typeface="Consolas"/>
                <a:ea typeface="+mn-lt"/>
                <a:cs typeface="+mn-lt"/>
              </a:rPr>
              <a:t>all</a:t>
            </a:r>
            <a:r>
              <a:rPr lang="it-IT" b="1">
                <a:solidFill>
                  <a:srgbClr val="4AC681"/>
                </a:solidFill>
                <a:latin typeface="Consolas"/>
                <a:ea typeface="+mn-lt"/>
                <a:cs typeface="+mn-lt"/>
              </a:rPr>
              <a:t> the cities of the pass </a:t>
            </a:r>
            <a:r>
              <a:rPr lang="it-IT" b="1" err="1">
                <a:solidFill>
                  <a:srgbClr val="4AC681"/>
                </a:solidFill>
                <a:latin typeface="Consolas"/>
                <a:ea typeface="+mn-lt"/>
                <a:cs typeface="+mn-lt"/>
              </a:rPr>
              <a:t>before</a:t>
            </a:r>
            <a:endParaRPr lang="it-IT" b="1">
              <a:solidFill>
                <a:srgbClr val="4AC681"/>
              </a:solidFill>
              <a:latin typeface="Consolas"/>
              <a:ea typeface="+mn-lt"/>
              <a:cs typeface="+mn-lt"/>
            </a:endParaRPr>
          </a:p>
          <a:p>
            <a:endParaRPr lang="it-IT" b="1">
              <a:latin typeface="Consolas" panose="020B0609020204030204" pitchFamily="49" charset="0"/>
              <a:cs typeface="Consolas" panose="020B0609020204030204" pitchFamily="49" charset="0"/>
            </a:endParaRPr>
          </a:p>
          <a:p>
            <a:r>
              <a:rPr lang="it-IT" b="1" err="1">
                <a:solidFill>
                  <a:srgbClr val="2A28A9"/>
                </a:solidFill>
                <a:latin typeface="Consolas" panose="020B0609020204030204" pitchFamily="49" charset="0"/>
                <a:cs typeface="Consolas" panose="020B0609020204030204" pitchFamily="49" charset="0"/>
              </a:rPr>
              <a:t>fact</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VisitingAllCities</a:t>
            </a:r>
            <a:r>
              <a:rPr lang="it-IT" b="1">
                <a:latin typeface="Consolas" panose="020B0609020204030204" pitchFamily="49" charset="0"/>
                <a:cs typeface="Consolas" panose="020B0609020204030204" pitchFamily="49" charset="0"/>
              </a:rPr>
              <a:t> { </a:t>
            </a:r>
          </a:p>
          <a:p>
            <a:pPr lvl="1"/>
            <a:r>
              <a:rPr lang="it-IT" b="1" err="1">
                <a:solidFill>
                  <a:srgbClr val="2A28A9"/>
                </a:solidFill>
                <a:latin typeface="Consolas" panose="020B0609020204030204" pitchFamily="49" charset="0"/>
                <a:cs typeface="Consolas" panose="020B0609020204030204" pitchFamily="49" charset="0"/>
              </a:rPr>
              <a:t>all</a:t>
            </a:r>
            <a:r>
              <a:rPr lang="it-IT" b="1">
                <a:latin typeface="Consolas" panose="020B0609020204030204" pitchFamily="49" charset="0"/>
                <a:cs typeface="Consolas" panose="020B0609020204030204" pitchFamily="49" charset="0"/>
              </a:rPr>
              <a:t> p: </a:t>
            </a:r>
            <a:r>
              <a:rPr lang="it-IT" b="1" err="1">
                <a:latin typeface="Consolas" panose="020B0609020204030204" pitchFamily="49" charset="0"/>
                <a:cs typeface="Consolas" panose="020B0609020204030204" pitchFamily="49" charset="0"/>
              </a:rPr>
              <a:t>Person</a:t>
            </a:r>
            <a:r>
              <a:rPr lang="it-IT" b="1">
                <a:latin typeface="Consolas" panose="020B0609020204030204" pitchFamily="49" charset="0"/>
                <a:cs typeface="Consolas" panose="020B0609020204030204" pitchFamily="49" charset="0"/>
              </a:rPr>
              <a:t>, c: City | (c </a:t>
            </a:r>
            <a:r>
              <a:rPr lang="it-IT" b="1">
                <a:solidFill>
                  <a:srgbClr val="2A28A9"/>
                </a:solidFill>
                <a:latin typeface="Consolas" panose="020B0609020204030204" pitchFamily="49" charset="0"/>
                <a:cs typeface="Consolas" panose="020B0609020204030204" pitchFamily="49" charset="0"/>
              </a:rPr>
              <a:t>in</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p.pass</a:t>
            </a:r>
            <a:r>
              <a:rPr lang="it-IT" b="1">
                <a:latin typeface="Consolas" panose="020B0609020204030204" pitchFamily="49" charset="0"/>
                <a:cs typeface="Consolas" panose="020B0609020204030204" pitchFamily="49" charset="0"/>
              </a:rPr>
              <a:t> </a:t>
            </a:r>
            <a:r>
              <a:rPr lang="it-IT" b="1">
                <a:solidFill>
                  <a:srgbClr val="2A28A9"/>
                </a:solidFill>
                <a:latin typeface="Consolas" panose="020B0609020204030204" pitchFamily="49" charset="0"/>
                <a:cs typeface="Consolas" panose="020B0609020204030204" pitchFamily="49" charset="0"/>
              </a:rPr>
              <a:t>and </a:t>
            </a:r>
            <a:r>
              <a:rPr lang="it-IT" b="1">
                <a:latin typeface="Consolas" panose="020B0609020204030204" pitchFamily="49" charset="0"/>
                <a:cs typeface="Consolas" panose="020B0609020204030204" pitchFamily="49" charset="0"/>
              </a:rPr>
              <a:t>!(c.name = Milan)) </a:t>
            </a:r>
            <a:r>
              <a:rPr lang="it-IT" b="1" err="1">
                <a:solidFill>
                  <a:srgbClr val="2A28A9"/>
                </a:solidFill>
                <a:latin typeface="Consolas" panose="020B0609020204030204" pitchFamily="49" charset="0"/>
                <a:cs typeface="Consolas" panose="020B0609020204030204" pitchFamily="49" charset="0"/>
              </a:rPr>
              <a:t>implies</a:t>
            </a:r>
            <a:r>
              <a:rPr lang="it-IT" b="1">
                <a:latin typeface="Consolas" panose="020B0609020204030204" pitchFamily="49" charset="0"/>
                <a:cs typeface="Consolas" panose="020B0609020204030204" pitchFamily="49" charset="0"/>
              </a:rPr>
              <a:t> </a:t>
            </a:r>
            <a:br>
              <a:rPr lang="it-IT" b="1">
                <a:latin typeface="Consolas" panose="020B0609020204030204" pitchFamily="49" charset="0"/>
                <a:cs typeface="Consolas" panose="020B0609020204030204" pitchFamily="49" charset="0"/>
              </a:rPr>
            </a:br>
            <a:r>
              <a:rPr lang="it-IT" b="1">
                <a:latin typeface="Consolas" panose="020B0609020204030204" pitchFamily="49" charset="0"/>
                <a:cs typeface="Consolas" panose="020B0609020204030204" pitchFamily="49" charset="0"/>
              </a:rPr>
              <a:t>(</a:t>
            </a:r>
            <a:r>
              <a:rPr lang="it-IT" b="1" err="1">
                <a:solidFill>
                  <a:srgbClr val="2A28A9"/>
                </a:solidFill>
                <a:latin typeface="Consolas" panose="020B0609020204030204" pitchFamily="49" charset="0"/>
                <a:cs typeface="Consolas" panose="020B0609020204030204" pitchFamily="49" charset="0"/>
              </a:rPr>
              <a:t>always</a:t>
            </a:r>
            <a:r>
              <a:rPr lang="it-IT" b="1">
                <a:latin typeface="Consolas" panose="020B0609020204030204" pitchFamily="49" charset="0"/>
                <a:cs typeface="Consolas" panose="020B0609020204030204" pitchFamily="49" charset="0"/>
              </a:rPr>
              <a:t> (</a:t>
            </a:r>
            <a:r>
              <a:rPr lang="it-IT" b="1">
                <a:solidFill>
                  <a:srgbClr val="2A28A9"/>
                </a:solidFill>
                <a:latin typeface="Consolas" panose="020B0609020204030204" pitchFamily="49" charset="0"/>
                <a:cs typeface="Consolas" panose="020B0609020204030204" pitchFamily="49" charset="0"/>
              </a:rPr>
              <a:t>after</a:t>
            </a:r>
            <a:r>
              <a:rPr lang="it-IT" b="1">
                <a:latin typeface="Consolas" panose="020B0609020204030204" pitchFamily="49" charset="0"/>
                <a:cs typeface="Consolas" panose="020B0609020204030204" pitchFamily="49" charset="0"/>
              </a:rPr>
              <a:t> !(p.loc.name = Milan) </a:t>
            </a:r>
            <a:r>
              <a:rPr lang="it-IT" b="1" err="1">
                <a:solidFill>
                  <a:srgbClr val="2A28A9"/>
                </a:solidFill>
                <a:latin typeface="Consolas" panose="020B0609020204030204" pitchFamily="49" charset="0"/>
                <a:cs typeface="Consolas" panose="020B0609020204030204" pitchFamily="49" charset="0"/>
              </a:rPr>
              <a:t>until</a:t>
            </a:r>
            <a:r>
              <a:rPr lang="it-IT" b="1">
                <a:latin typeface="Consolas" panose="020B0609020204030204" pitchFamily="49" charset="0"/>
                <a:cs typeface="Consolas" panose="020B0609020204030204" pitchFamily="49" charset="0"/>
              </a:rPr>
              <a:t> (c </a:t>
            </a:r>
            <a:r>
              <a:rPr lang="it-IT" b="1">
                <a:solidFill>
                  <a:srgbClr val="2A28A9"/>
                </a:solidFill>
                <a:latin typeface="Consolas" panose="020B0609020204030204" pitchFamily="49" charset="0"/>
                <a:cs typeface="Consolas" panose="020B0609020204030204" pitchFamily="49" charset="0"/>
              </a:rPr>
              <a:t>in</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p.visited_cities</a:t>
            </a:r>
            <a:r>
              <a:rPr lang="it-IT" b="1">
                <a:latin typeface="Consolas" panose="020B0609020204030204" pitchFamily="49" charset="0"/>
                <a:cs typeface="Consolas" panose="020B0609020204030204" pitchFamily="49" charset="0"/>
              </a:rPr>
              <a:t>)))</a:t>
            </a:r>
          </a:p>
          <a:p>
            <a:r>
              <a:rPr lang="it-IT" b="1">
                <a:latin typeface="Consolas" panose="020B0609020204030204" pitchFamily="49" charset="0"/>
                <a:cs typeface="Consolas" panose="020B0609020204030204" pitchFamily="49" charset="0"/>
              </a:rPr>
              <a:t>}</a:t>
            </a:r>
          </a:p>
        </p:txBody>
      </p:sp>
      <p:sp>
        <p:nvSpPr>
          <p:cNvPr id="7" name="CasellaDiTesto 6">
            <a:extLst>
              <a:ext uri="{FF2B5EF4-FFF2-40B4-BE49-F238E27FC236}">
                <a16:creationId xmlns:a16="http://schemas.microsoft.com/office/drawing/2014/main" id="{6F7773D6-0AD1-870B-2BDC-DD6C558A688D}"/>
              </a:ext>
            </a:extLst>
          </p:cNvPr>
          <p:cNvSpPr txBox="1"/>
          <p:nvPr/>
        </p:nvSpPr>
        <p:spPr>
          <a:xfrm>
            <a:off x="384694" y="1872306"/>
            <a:ext cx="10695682" cy="369332"/>
          </a:xfrm>
          <a:prstGeom prst="rect">
            <a:avLst/>
          </a:prstGeom>
          <a:noFill/>
        </p:spPr>
        <p:txBody>
          <a:bodyPr wrap="square">
            <a:spAutoFit/>
          </a:bodyPr>
          <a:lstStyle/>
          <a:p>
            <a:r>
              <a:rPr lang="it-IT" b="1">
                <a:solidFill>
                  <a:srgbClr val="4AC681"/>
                </a:solidFill>
                <a:latin typeface="Consolas" panose="020B0609020204030204" pitchFamily="49" charset="0"/>
                <a:cs typeface="Consolas" panose="020B0609020204030204" pitchFamily="49" charset="0"/>
              </a:rPr>
              <a:t>// </a:t>
            </a:r>
            <a:r>
              <a:rPr lang="it-IT" b="1" err="1">
                <a:solidFill>
                  <a:srgbClr val="4AC681"/>
                </a:solidFill>
                <a:latin typeface="Consolas"/>
              </a:rPr>
              <a:t>Travelers</a:t>
            </a:r>
            <a:r>
              <a:rPr lang="it-IT" b="1">
                <a:solidFill>
                  <a:srgbClr val="4AC681"/>
                </a:solidFill>
                <a:latin typeface="Consolas"/>
              </a:rPr>
              <a:t> start </a:t>
            </a:r>
            <a:r>
              <a:rPr lang="it-IT" b="1" err="1">
                <a:solidFill>
                  <a:srgbClr val="4AC681"/>
                </a:solidFill>
                <a:latin typeface="Consolas"/>
              </a:rPr>
              <a:t>their</a:t>
            </a:r>
            <a:r>
              <a:rPr lang="it-IT" b="1">
                <a:solidFill>
                  <a:srgbClr val="4AC681"/>
                </a:solidFill>
                <a:latin typeface="Consolas"/>
              </a:rPr>
              <a:t> </a:t>
            </a:r>
            <a:r>
              <a:rPr lang="it-IT" b="1" err="1">
                <a:solidFill>
                  <a:srgbClr val="4AC681"/>
                </a:solidFill>
                <a:latin typeface="Consolas"/>
              </a:rPr>
              <a:t>journey</a:t>
            </a:r>
            <a:r>
              <a:rPr lang="it-IT" b="1">
                <a:solidFill>
                  <a:srgbClr val="4AC681"/>
                </a:solidFill>
                <a:latin typeface="Consolas"/>
              </a:rPr>
              <a:t> from Milan and </a:t>
            </a:r>
            <a:r>
              <a:rPr lang="it-IT" b="1" err="1">
                <a:solidFill>
                  <a:srgbClr val="4AC681"/>
                </a:solidFill>
                <a:latin typeface="Consolas"/>
              </a:rPr>
              <a:t>then</a:t>
            </a:r>
            <a:r>
              <a:rPr lang="it-IT" b="1">
                <a:solidFill>
                  <a:srgbClr val="4AC681"/>
                </a:solidFill>
                <a:latin typeface="Consolas"/>
              </a:rPr>
              <a:t> </a:t>
            </a:r>
            <a:r>
              <a:rPr lang="it-IT" b="1" err="1">
                <a:solidFill>
                  <a:srgbClr val="4AC681"/>
                </a:solidFill>
                <a:latin typeface="Consolas"/>
              </a:rPr>
              <a:t>they</a:t>
            </a:r>
            <a:r>
              <a:rPr lang="it-IT" b="1">
                <a:solidFill>
                  <a:srgbClr val="4AC681"/>
                </a:solidFill>
                <a:latin typeface="Consolas"/>
              </a:rPr>
              <a:t> </a:t>
            </a:r>
            <a:r>
              <a:rPr lang="it-IT" b="1" err="1">
                <a:solidFill>
                  <a:srgbClr val="4AC681"/>
                </a:solidFill>
                <a:latin typeface="Consolas"/>
              </a:rPr>
              <a:t>will</a:t>
            </a:r>
            <a:r>
              <a:rPr lang="it-IT" b="1">
                <a:solidFill>
                  <a:srgbClr val="4AC681"/>
                </a:solidFill>
                <a:latin typeface="Consolas"/>
              </a:rPr>
              <a:t> come back </a:t>
            </a:r>
          </a:p>
        </p:txBody>
      </p:sp>
      <p:sp>
        <p:nvSpPr>
          <p:cNvPr id="4" name="TextBox 2">
            <a:extLst>
              <a:ext uri="{FF2B5EF4-FFF2-40B4-BE49-F238E27FC236}">
                <a16:creationId xmlns:a16="http://schemas.microsoft.com/office/drawing/2014/main" id="{1A9C9A5D-5030-D638-6682-D550E76D8C8C}"/>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34</a:t>
            </a:r>
            <a:endParaRPr lang="it-IT"/>
          </a:p>
        </p:txBody>
      </p:sp>
      <p:sp>
        <p:nvSpPr>
          <p:cNvPr id="9" name="Titolo 1">
            <a:extLst>
              <a:ext uri="{FF2B5EF4-FFF2-40B4-BE49-F238E27FC236}">
                <a16:creationId xmlns:a16="http://schemas.microsoft.com/office/drawing/2014/main" id="{C99D4EB9-E9AA-6C9B-4720-E7750AD27423}"/>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0" name="TextBox 8">
            <a:extLst>
              <a:ext uri="{FF2B5EF4-FFF2-40B4-BE49-F238E27FC236}">
                <a16:creationId xmlns:a16="http://schemas.microsoft.com/office/drawing/2014/main" id="{E61A2231-D74B-FB43-8970-982F90A6061D}"/>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costraints</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202520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B1620F54-D057-6164-5C75-B1B480AD5479}"/>
              </a:ext>
            </a:extLst>
          </p:cNvPr>
          <p:cNvSpPr txBox="1"/>
          <p:nvPr/>
        </p:nvSpPr>
        <p:spPr>
          <a:xfrm>
            <a:off x="396269" y="2051955"/>
            <a:ext cx="11955223" cy="3693319"/>
          </a:xfrm>
          <a:prstGeom prst="rect">
            <a:avLst/>
          </a:prstGeom>
          <a:noFill/>
        </p:spPr>
        <p:txBody>
          <a:bodyPr wrap="square">
            <a:spAutoFit/>
          </a:bodyPr>
          <a:lstStyle/>
          <a:p>
            <a:r>
              <a:rPr lang="it-IT" b="1" err="1">
                <a:solidFill>
                  <a:srgbClr val="2A28A9"/>
                </a:solidFill>
                <a:latin typeface="Consolas" panose="020B0609020204030204" pitchFamily="49" charset="0"/>
                <a:cs typeface="Consolas" panose="020B0609020204030204" pitchFamily="49" charset="0"/>
              </a:rPr>
              <a:t>fact</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Departure</a:t>
            </a:r>
            <a:r>
              <a:rPr lang="it-IT" b="1">
                <a:latin typeface="Consolas" panose="020B0609020204030204" pitchFamily="49" charset="0"/>
                <a:cs typeface="Consolas" panose="020B0609020204030204" pitchFamily="49" charset="0"/>
              </a:rPr>
              <a:t> { </a:t>
            </a:r>
          </a:p>
          <a:p>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all</a:t>
            </a:r>
            <a:r>
              <a:rPr lang="it-IT" b="1">
                <a:latin typeface="Consolas" panose="020B0609020204030204" pitchFamily="49" charset="0"/>
                <a:cs typeface="Consolas" panose="020B0609020204030204" pitchFamily="49" charset="0"/>
              </a:rPr>
              <a:t> p: </a:t>
            </a:r>
            <a:r>
              <a:rPr lang="it-IT" b="1" err="1">
                <a:latin typeface="Consolas" panose="020B0609020204030204" pitchFamily="49" charset="0"/>
                <a:cs typeface="Consolas" panose="020B0609020204030204" pitchFamily="49" charset="0"/>
              </a:rPr>
              <a:t>Person</a:t>
            </a:r>
            <a:r>
              <a:rPr lang="it-IT" b="1">
                <a:latin typeface="Consolas" panose="020B0609020204030204" pitchFamily="49" charset="0"/>
                <a:cs typeface="Consolas" panose="020B0609020204030204" pitchFamily="49" charset="0"/>
              </a:rPr>
              <a:t> | </a:t>
            </a:r>
            <a:r>
              <a:rPr lang="it-IT" b="1" err="1">
                <a:solidFill>
                  <a:srgbClr val="2A28A9"/>
                </a:solidFill>
                <a:latin typeface="Consolas" panose="020B0609020204030204" pitchFamily="49" charset="0"/>
                <a:cs typeface="Consolas" panose="020B0609020204030204" pitchFamily="49" charset="0"/>
              </a:rPr>
              <a:t>always</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moved</a:t>
            </a:r>
            <a:r>
              <a:rPr lang="it-IT" b="1">
                <a:latin typeface="Consolas" panose="020B0609020204030204" pitchFamily="49" charset="0"/>
                <a:cs typeface="Consolas" panose="020B0609020204030204" pitchFamily="49" charset="0"/>
              </a:rPr>
              <a:t>[p] </a:t>
            </a:r>
            <a:r>
              <a:rPr lang="it-IT" b="1" err="1">
                <a:solidFill>
                  <a:srgbClr val="2A28A9"/>
                </a:solidFill>
                <a:latin typeface="Consolas" panose="020B0609020204030204" pitchFamily="49" charset="0"/>
                <a:cs typeface="Consolas" panose="020B0609020204030204" pitchFamily="49" charset="0"/>
              </a:rPr>
              <a:t>implies</a:t>
            </a:r>
            <a:r>
              <a:rPr lang="it-IT" b="1">
                <a:latin typeface="Consolas" panose="020B0609020204030204" pitchFamily="49" charset="0"/>
                <a:cs typeface="Consolas" panose="020B0609020204030204" pitchFamily="49" charset="0"/>
              </a:rPr>
              <a:t> </a:t>
            </a:r>
          </a:p>
          <a:p>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 = </a:t>
            </a:r>
            <a:r>
              <a:rPr lang="it-IT" b="1" err="1">
                <a:latin typeface="Consolas" panose="020B0609020204030204" pitchFamily="49" charset="0"/>
                <a:cs typeface="Consolas" panose="020B0609020204030204" pitchFamily="49" charset="0"/>
              </a:rPr>
              <a:t>Travelling</a:t>
            </a:r>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since</a:t>
            </a:r>
            <a:r>
              <a:rPr lang="it-IT" b="1">
                <a:latin typeface="Consolas" panose="020B0609020204030204" pitchFamily="49" charset="0"/>
                <a:cs typeface="Consolas" panose="020B0609020204030204" pitchFamily="49" charset="0"/>
              </a:rPr>
              <a:t> p.loc.name = Milan))</a:t>
            </a:r>
          </a:p>
          <a:p>
            <a:r>
              <a:rPr lang="it-IT" b="1">
                <a:latin typeface="Consolas" panose="020B0609020204030204" pitchFamily="49" charset="0"/>
                <a:cs typeface="Consolas" panose="020B0609020204030204" pitchFamily="49" charset="0"/>
              </a:rPr>
              <a:t>}</a:t>
            </a:r>
          </a:p>
          <a:p>
            <a:endParaRPr lang="it-IT" b="1">
              <a:latin typeface="Consolas" panose="020B0609020204030204" pitchFamily="49" charset="0"/>
              <a:cs typeface="Consolas" panose="020B0609020204030204" pitchFamily="49" charset="0"/>
            </a:endParaRPr>
          </a:p>
          <a:p>
            <a:r>
              <a:rPr lang="it-IT" b="1">
                <a:solidFill>
                  <a:srgbClr val="4AC681"/>
                </a:solidFill>
                <a:latin typeface="Consolas" panose="020B0609020204030204" pitchFamily="49" charset="0"/>
                <a:cs typeface="Consolas" panose="020B0609020204030204" pitchFamily="49" charset="0"/>
              </a:rPr>
              <a:t>// An </a:t>
            </a:r>
            <a:r>
              <a:rPr lang="it-IT" b="1" err="1">
                <a:solidFill>
                  <a:srgbClr val="4AC681"/>
                </a:solidFill>
                <a:latin typeface="Consolas" panose="020B0609020204030204" pitchFamily="49" charset="0"/>
                <a:cs typeface="Consolas" panose="020B0609020204030204" pitchFamily="49" charset="0"/>
              </a:rPr>
              <a:t>assertion</a:t>
            </a:r>
            <a:r>
              <a:rPr lang="it-IT" b="1">
                <a:solidFill>
                  <a:srgbClr val="4AC681"/>
                </a:solidFill>
                <a:latin typeface="Consolas" panose="020B0609020204030204" pitchFamily="49" charset="0"/>
                <a:cs typeface="Consolas" panose="020B0609020204030204" pitchFamily="49" charset="0"/>
              </a:rPr>
              <a:t> with «</a:t>
            </a:r>
            <a:r>
              <a:rPr lang="it-IT" b="1" err="1">
                <a:solidFill>
                  <a:srgbClr val="4AC681"/>
                </a:solidFill>
                <a:latin typeface="Consolas" panose="020B0609020204030204" pitchFamily="49" charset="0"/>
                <a:cs typeface="Consolas" panose="020B0609020204030204" pitchFamily="49" charset="0"/>
              </a:rPr>
              <a:t>triggered</a:t>
            </a:r>
            <a:r>
              <a:rPr lang="it-IT" b="1">
                <a:solidFill>
                  <a:srgbClr val="4AC681"/>
                </a:solidFill>
                <a:latin typeface="Consolas" panose="020B0609020204030204" pitchFamily="49" charset="0"/>
                <a:cs typeface="Consolas" panose="020B0609020204030204" pitchFamily="49" charset="0"/>
              </a:rPr>
              <a:t>»</a:t>
            </a:r>
          </a:p>
          <a:p>
            <a:endParaRPr lang="it-IT" b="1">
              <a:latin typeface="Consolas" panose="020B0609020204030204" pitchFamily="49" charset="0"/>
              <a:cs typeface="Consolas" panose="020B0609020204030204" pitchFamily="49" charset="0"/>
            </a:endParaRPr>
          </a:p>
          <a:p>
            <a:r>
              <a:rPr lang="it-IT" b="1" err="1">
                <a:solidFill>
                  <a:srgbClr val="2A28A9"/>
                </a:solidFill>
                <a:latin typeface="Consolas" panose="020B0609020204030204" pitchFamily="49" charset="0"/>
                <a:cs typeface="Consolas" panose="020B0609020204030204" pitchFamily="49" charset="0"/>
              </a:rPr>
              <a:t>assert</a:t>
            </a:r>
            <a:r>
              <a:rPr lang="it-IT" b="1">
                <a:latin typeface="Consolas" panose="020B0609020204030204" pitchFamily="49" charset="0"/>
                <a:cs typeface="Consolas" panose="020B0609020204030204" pitchFamily="49" charset="0"/>
              </a:rPr>
              <a:t> Departure2{ </a:t>
            </a:r>
          </a:p>
          <a:p>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all</a:t>
            </a:r>
            <a:r>
              <a:rPr lang="it-IT" b="1">
                <a:latin typeface="Consolas" panose="020B0609020204030204" pitchFamily="49" charset="0"/>
                <a:cs typeface="Consolas" panose="020B0609020204030204" pitchFamily="49" charset="0"/>
              </a:rPr>
              <a:t> p: </a:t>
            </a:r>
            <a:r>
              <a:rPr lang="it-IT" b="1" err="1">
                <a:latin typeface="Consolas" panose="020B0609020204030204" pitchFamily="49" charset="0"/>
                <a:cs typeface="Consolas" panose="020B0609020204030204" pitchFamily="49" charset="0"/>
              </a:rPr>
              <a:t>Person</a:t>
            </a:r>
            <a:r>
              <a:rPr lang="it-IT" b="1">
                <a:latin typeface="Consolas" panose="020B0609020204030204" pitchFamily="49" charset="0"/>
                <a:cs typeface="Consolas" panose="020B0609020204030204" pitchFamily="49" charset="0"/>
              </a:rPr>
              <a:t> | </a:t>
            </a:r>
            <a:r>
              <a:rPr lang="it-IT" b="1" err="1">
                <a:solidFill>
                  <a:srgbClr val="2A28A9"/>
                </a:solidFill>
                <a:latin typeface="Consolas" panose="020B0609020204030204" pitchFamily="49" charset="0"/>
                <a:cs typeface="Consolas" panose="020B0609020204030204" pitchFamily="49" charset="0"/>
              </a:rPr>
              <a:t>always</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 = </a:t>
            </a:r>
            <a:r>
              <a:rPr lang="it-IT" b="1" err="1">
                <a:latin typeface="Consolas" panose="020B0609020204030204" pitchFamily="49" charset="0"/>
                <a:cs typeface="Consolas" panose="020B0609020204030204" pitchFamily="49" charset="0"/>
              </a:rPr>
              <a:t>Travelling</a:t>
            </a:r>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implies</a:t>
            </a:r>
            <a:r>
              <a:rPr lang="it-IT" b="1">
                <a:latin typeface="Consolas" panose="020B0609020204030204" pitchFamily="49" charset="0"/>
                <a:cs typeface="Consolas" panose="020B0609020204030204" pitchFamily="49" charset="0"/>
              </a:rPr>
              <a:t> </a:t>
            </a:r>
            <a:br>
              <a:rPr lang="it-IT" b="1">
                <a:latin typeface="Consolas" panose="020B0609020204030204" pitchFamily="49" charset="0"/>
                <a:cs typeface="Consolas" panose="020B0609020204030204" pitchFamily="49" charset="0"/>
              </a:rPr>
            </a:br>
            <a:r>
              <a:rPr lang="it-IT" b="1">
                <a:latin typeface="Consolas" panose="020B0609020204030204" pitchFamily="49" charset="0"/>
                <a:cs typeface="Consolas" panose="020B0609020204030204" pitchFamily="49" charset="0"/>
              </a:rPr>
              <a:t>	(p.loc.name = Milan </a:t>
            </a:r>
            <a:r>
              <a:rPr lang="it-IT" b="1" err="1">
                <a:solidFill>
                  <a:srgbClr val="2A28A9"/>
                </a:solidFill>
                <a:latin typeface="Consolas" panose="020B0609020204030204" pitchFamily="49" charset="0"/>
                <a:cs typeface="Consolas" panose="020B0609020204030204" pitchFamily="49" charset="0"/>
              </a:rPr>
              <a:t>triggered</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 = </a:t>
            </a:r>
            <a:r>
              <a:rPr lang="it-IT" b="1" err="1">
                <a:latin typeface="Consolas" panose="020B0609020204030204" pitchFamily="49" charset="0"/>
                <a:cs typeface="Consolas" panose="020B0609020204030204" pitchFamily="49" charset="0"/>
              </a:rPr>
              <a:t>Travelling</a:t>
            </a:r>
            <a:r>
              <a:rPr lang="it-IT" b="1">
                <a:latin typeface="Consolas" panose="020B0609020204030204" pitchFamily="49" charset="0"/>
                <a:cs typeface="Consolas" panose="020B0609020204030204" pitchFamily="49" charset="0"/>
              </a:rPr>
              <a:t>)) </a:t>
            </a:r>
          </a:p>
          <a:p>
            <a:r>
              <a:rPr lang="it-IT" b="1">
                <a:latin typeface="Consolas" panose="020B0609020204030204" pitchFamily="49" charset="0"/>
                <a:cs typeface="Consolas" panose="020B0609020204030204" pitchFamily="49" charset="0"/>
              </a:rPr>
              <a:t>}</a:t>
            </a:r>
          </a:p>
          <a:p>
            <a:endParaRPr lang="it-IT" b="1">
              <a:latin typeface="Consolas" panose="020B0609020204030204" pitchFamily="49" charset="0"/>
              <a:cs typeface="Consolas" panose="020B0609020204030204" pitchFamily="49" charset="0"/>
            </a:endParaRPr>
          </a:p>
          <a:p>
            <a:r>
              <a:rPr lang="it-IT" b="1">
                <a:solidFill>
                  <a:srgbClr val="2A28A9"/>
                </a:solidFill>
                <a:latin typeface="Consolas" panose="020B0609020204030204" pitchFamily="49" charset="0"/>
                <a:cs typeface="Consolas" panose="020B0609020204030204" pitchFamily="49" charset="0"/>
              </a:rPr>
              <a:t>check</a:t>
            </a:r>
            <a:r>
              <a:rPr lang="it-IT" b="1">
                <a:latin typeface="Consolas" panose="020B0609020204030204" pitchFamily="49" charset="0"/>
                <a:cs typeface="Consolas" panose="020B0609020204030204" pitchFamily="49" charset="0"/>
              </a:rPr>
              <a:t> Departure2</a:t>
            </a:r>
          </a:p>
        </p:txBody>
      </p:sp>
      <p:sp>
        <p:nvSpPr>
          <p:cNvPr id="6" name="CasellaDiTesto 5">
            <a:extLst>
              <a:ext uri="{FF2B5EF4-FFF2-40B4-BE49-F238E27FC236}">
                <a16:creationId xmlns:a16="http://schemas.microsoft.com/office/drawing/2014/main" id="{ADB12FA4-D4FE-08CB-D799-6CD3F23C7FEB}"/>
              </a:ext>
            </a:extLst>
          </p:cNvPr>
          <p:cNvSpPr txBox="1"/>
          <p:nvPr/>
        </p:nvSpPr>
        <p:spPr>
          <a:xfrm>
            <a:off x="386880" y="1581080"/>
            <a:ext cx="11955222" cy="369332"/>
          </a:xfrm>
          <a:prstGeom prst="rect">
            <a:avLst/>
          </a:prstGeom>
          <a:noFill/>
        </p:spPr>
        <p:txBody>
          <a:bodyPr wrap="square" rtlCol="0">
            <a:spAutoFit/>
          </a:bodyPr>
          <a:lstStyle/>
          <a:p>
            <a:r>
              <a:rPr lang="it-IT" b="1">
                <a:solidFill>
                  <a:srgbClr val="00B050"/>
                </a:solidFill>
                <a:latin typeface="Consolas"/>
                <a:ea typeface="+mn-lt"/>
                <a:cs typeface="+mn-lt"/>
              </a:rPr>
              <a:t>// </a:t>
            </a:r>
            <a:r>
              <a:rPr lang="it-IT" b="1">
                <a:solidFill>
                  <a:srgbClr val="4AC681"/>
                </a:solidFill>
                <a:latin typeface="Consolas"/>
                <a:ea typeface="+mn-lt"/>
                <a:cs typeface="+mn-lt"/>
              </a:rPr>
              <a:t>The people are </a:t>
            </a:r>
            <a:r>
              <a:rPr lang="it-IT" b="1" err="1">
                <a:solidFill>
                  <a:srgbClr val="4AC681"/>
                </a:solidFill>
                <a:latin typeface="Consolas"/>
                <a:ea typeface="+mn-lt"/>
                <a:cs typeface="+mn-lt"/>
              </a:rPr>
              <a:t>travelling</a:t>
            </a:r>
            <a:r>
              <a:rPr lang="it-IT" b="1">
                <a:solidFill>
                  <a:srgbClr val="4AC681"/>
                </a:solidFill>
                <a:latin typeface="Consolas"/>
                <a:ea typeface="+mn-lt"/>
                <a:cs typeface="+mn-lt"/>
              </a:rPr>
              <a:t> </a:t>
            </a:r>
            <a:r>
              <a:rPr lang="it-IT" b="1" err="1">
                <a:solidFill>
                  <a:srgbClr val="4AC681"/>
                </a:solidFill>
                <a:latin typeface="Consolas"/>
                <a:ea typeface="+mn-lt"/>
                <a:cs typeface="+mn-lt"/>
              </a:rPr>
              <a:t>since</a:t>
            </a:r>
            <a:r>
              <a:rPr lang="it-IT" b="1">
                <a:solidFill>
                  <a:srgbClr val="4AC681"/>
                </a:solidFill>
                <a:latin typeface="Consolas"/>
                <a:ea typeface="+mn-lt"/>
                <a:cs typeface="+mn-lt"/>
              </a:rPr>
              <a:t> </a:t>
            </a:r>
            <a:r>
              <a:rPr lang="it-IT" b="1" err="1">
                <a:solidFill>
                  <a:srgbClr val="4AC681"/>
                </a:solidFill>
                <a:latin typeface="Consolas"/>
                <a:ea typeface="+mn-lt"/>
                <a:cs typeface="+mn-lt"/>
              </a:rPr>
              <a:t>their</a:t>
            </a:r>
            <a:r>
              <a:rPr lang="it-IT" b="1">
                <a:solidFill>
                  <a:srgbClr val="4AC681"/>
                </a:solidFill>
                <a:latin typeface="Consolas"/>
                <a:ea typeface="+mn-lt"/>
                <a:cs typeface="+mn-lt"/>
              </a:rPr>
              <a:t> </a:t>
            </a:r>
            <a:r>
              <a:rPr lang="it-IT" b="1" err="1">
                <a:solidFill>
                  <a:srgbClr val="4AC681"/>
                </a:solidFill>
                <a:latin typeface="Consolas"/>
                <a:ea typeface="+mn-lt"/>
                <a:cs typeface="+mn-lt"/>
              </a:rPr>
              <a:t>departure</a:t>
            </a:r>
            <a:endParaRPr lang="it-IT" b="1">
              <a:solidFill>
                <a:srgbClr val="4AC681"/>
              </a:solidFill>
              <a:latin typeface="Consolas"/>
            </a:endParaRPr>
          </a:p>
        </p:txBody>
      </p:sp>
      <p:sp>
        <p:nvSpPr>
          <p:cNvPr id="3" name="TextBox 2">
            <a:extLst>
              <a:ext uri="{FF2B5EF4-FFF2-40B4-BE49-F238E27FC236}">
                <a16:creationId xmlns:a16="http://schemas.microsoft.com/office/drawing/2014/main" id="{A20CDADC-C7A4-B143-17F4-5A4CC3B4B06C}"/>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35</a:t>
            </a:r>
            <a:endParaRPr lang="it-IT"/>
          </a:p>
        </p:txBody>
      </p:sp>
      <p:sp>
        <p:nvSpPr>
          <p:cNvPr id="9" name="Titolo 1">
            <a:extLst>
              <a:ext uri="{FF2B5EF4-FFF2-40B4-BE49-F238E27FC236}">
                <a16:creationId xmlns:a16="http://schemas.microsoft.com/office/drawing/2014/main" id="{E2BC8233-C48A-62BF-B0C2-4ACBB16272F4}"/>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0" name="TextBox 8">
            <a:extLst>
              <a:ext uri="{FF2B5EF4-FFF2-40B4-BE49-F238E27FC236}">
                <a16:creationId xmlns:a16="http://schemas.microsoft.com/office/drawing/2014/main" id="{C5BC138F-30C3-55EC-110A-D174E8A24C2F}"/>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costraints</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630070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6F7773D6-0AD1-870B-2BDC-DD6C558A688D}"/>
              </a:ext>
            </a:extLst>
          </p:cNvPr>
          <p:cNvSpPr txBox="1"/>
          <p:nvPr/>
        </p:nvSpPr>
        <p:spPr>
          <a:xfrm>
            <a:off x="282387" y="1446996"/>
            <a:ext cx="11909613" cy="369332"/>
          </a:xfrm>
          <a:prstGeom prst="rect">
            <a:avLst/>
          </a:prstGeom>
          <a:noFill/>
        </p:spPr>
        <p:txBody>
          <a:bodyPr wrap="square">
            <a:spAutoFit/>
          </a:bodyPr>
          <a:lstStyle/>
          <a:p>
            <a:r>
              <a:rPr lang="it-IT" sz="1800" b="1">
                <a:solidFill>
                  <a:srgbClr val="4AC681"/>
                </a:solidFill>
                <a:latin typeface="Consolas" panose="020B0609020204030204" pitchFamily="49" charset="0"/>
                <a:cs typeface="Consolas" panose="020B0609020204030204" pitchFamily="49" charset="0"/>
              </a:rPr>
              <a:t>// </a:t>
            </a:r>
            <a:r>
              <a:rPr lang="it-IT" sz="1800" b="1" err="1">
                <a:solidFill>
                  <a:srgbClr val="4AC681"/>
                </a:solidFill>
                <a:latin typeface="Consolas" panose="020B0609020204030204" pitchFamily="49" charset="0"/>
                <a:cs typeface="Consolas" panose="020B0609020204030204" pitchFamily="49" charset="0"/>
              </a:rPr>
              <a:t>If</a:t>
            </a:r>
            <a:r>
              <a:rPr lang="it-IT" sz="1800" b="1">
                <a:solidFill>
                  <a:srgbClr val="4AC681"/>
                </a:solidFill>
                <a:latin typeface="Consolas" panose="020B0609020204030204" pitchFamily="49" charset="0"/>
                <a:cs typeface="Consolas" panose="020B0609020204030204" pitchFamily="49" charset="0"/>
              </a:rPr>
              <a:t> a </a:t>
            </a:r>
            <a:r>
              <a:rPr lang="it-IT" sz="1800" b="1" err="1">
                <a:solidFill>
                  <a:srgbClr val="4AC681"/>
                </a:solidFill>
                <a:latin typeface="Consolas" panose="020B0609020204030204" pitchFamily="49" charset="0"/>
                <a:cs typeface="Consolas" panose="020B0609020204030204" pitchFamily="49" charset="0"/>
              </a:rPr>
              <a:t>person</a:t>
            </a:r>
            <a:r>
              <a:rPr lang="it-IT" sz="1800" b="1">
                <a:solidFill>
                  <a:srgbClr val="4AC681"/>
                </a:solidFill>
                <a:latin typeface="Consolas" panose="020B0609020204030204" pitchFamily="49" charset="0"/>
                <a:cs typeface="Consolas" panose="020B0609020204030204" pitchFamily="49" charset="0"/>
              </a:rPr>
              <a:t> </a:t>
            </a:r>
            <a:r>
              <a:rPr lang="it-IT" sz="1800" b="1" err="1">
                <a:solidFill>
                  <a:srgbClr val="4AC681"/>
                </a:solidFill>
                <a:latin typeface="Consolas" panose="020B0609020204030204" pitchFamily="49" charset="0"/>
                <a:cs typeface="Consolas" panose="020B0609020204030204" pitchFamily="49" charset="0"/>
              </a:rPr>
              <a:t>visits</a:t>
            </a:r>
            <a:r>
              <a:rPr lang="it-IT" sz="1800" b="1">
                <a:solidFill>
                  <a:srgbClr val="4AC681"/>
                </a:solidFill>
                <a:latin typeface="Consolas" panose="020B0609020204030204" pitchFamily="49" charset="0"/>
                <a:cs typeface="Consolas" panose="020B0609020204030204" pitchFamily="49" charset="0"/>
              </a:rPr>
              <a:t> a city, the city </a:t>
            </a:r>
            <a:r>
              <a:rPr lang="it-IT" sz="1800" b="1" err="1">
                <a:solidFill>
                  <a:srgbClr val="4AC681"/>
                </a:solidFill>
                <a:latin typeface="Consolas" panose="020B0609020204030204" pitchFamily="49" charset="0"/>
                <a:cs typeface="Consolas" panose="020B0609020204030204" pitchFamily="49" charset="0"/>
              </a:rPr>
              <a:t>remains</a:t>
            </a:r>
            <a:r>
              <a:rPr lang="it-IT" sz="1800" b="1">
                <a:solidFill>
                  <a:srgbClr val="4AC681"/>
                </a:solidFill>
                <a:latin typeface="Consolas" panose="020B0609020204030204" pitchFamily="49" charset="0"/>
                <a:cs typeface="Consolas" panose="020B0609020204030204" pitchFamily="49" charset="0"/>
              </a:rPr>
              <a:t> </a:t>
            </a:r>
            <a:r>
              <a:rPr lang="it-IT" sz="1800" b="1" err="1">
                <a:solidFill>
                  <a:srgbClr val="4AC681"/>
                </a:solidFill>
                <a:latin typeface="Consolas" panose="020B0609020204030204" pitchFamily="49" charset="0"/>
                <a:cs typeface="Consolas" panose="020B0609020204030204" pitchFamily="49" charset="0"/>
              </a:rPr>
              <a:t>forever</a:t>
            </a:r>
            <a:r>
              <a:rPr lang="it-IT" sz="1800" b="1">
                <a:solidFill>
                  <a:srgbClr val="4AC681"/>
                </a:solidFill>
                <a:latin typeface="Consolas" panose="020B0609020204030204" pitchFamily="49" charset="0"/>
                <a:cs typeface="Consolas" panose="020B0609020204030204" pitchFamily="49" charset="0"/>
              </a:rPr>
              <a:t> </a:t>
            </a:r>
            <a:r>
              <a:rPr lang="it-IT" sz="1800" b="1" err="1">
                <a:solidFill>
                  <a:srgbClr val="4AC681"/>
                </a:solidFill>
                <a:latin typeface="Consolas" panose="020B0609020204030204" pitchFamily="49" charset="0"/>
                <a:cs typeface="Consolas" panose="020B0609020204030204" pitchFamily="49" charset="0"/>
              </a:rPr>
              <a:t>among</a:t>
            </a:r>
            <a:r>
              <a:rPr lang="it-IT" sz="1800" b="1">
                <a:solidFill>
                  <a:srgbClr val="4AC681"/>
                </a:solidFill>
                <a:latin typeface="Consolas" panose="020B0609020204030204" pitchFamily="49" charset="0"/>
                <a:cs typeface="Consolas" panose="020B0609020204030204" pitchFamily="49" charset="0"/>
              </a:rPr>
              <a:t> the </a:t>
            </a:r>
            <a:r>
              <a:rPr lang="it-IT" sz="1800" b="1" err="1">
                <a:solidFill>
                  <a:srgbClr val="4AC681"/>
                </a:solidFill>
                <a:latin typeface="Consolas" panose="020B0609020204030204" pitchFamily="49" charset="0"/>
                <a:cs typeface="Consolas" panose="020B0609020204030204" pitchFamily="49" charset="0"/>
              </a:rPr>
              <a:t>visited</a:t>
            </a:r>
            <a:r>
              <a:rPr lang="it-IT" sz="1800" b="1">
                <a:solidFill>
                  <a:srgbClr val="4AC681"/>
                </a:solidFill>
                <a:latin typeface="Consolas" panose="020B0609020204030204" pitchFamily="49" charset="0"/>
                <a:cs typeface="Consolas" panose="020B0609020204030204" pitchFamily="49" charset="0"/>
              </a:rPr>
              <a:t> cities</a:t>
            </a:r>
          </a:p>
        </p:txBody>
      </p:sp>
      <p:sp>
        <p:nvSpPr>
          <p:cNvPr id="3" name="CasellaDiTesto 2">
            <a:extLst>
              <a:ext uri="{FF2B5EF4-FFF2-40B4-BE49-F238E27FC236}">
                <a16:creationId xmlns:a16="http://schemas.microsoft.com/office/drawing/2014/main" id="{047D9103-29BC-F51F-9BCA-A5E93F43D93A}"/>
              </a:ext>
            </a:extLst>
          </p:cNvPr>
          <p:cNvSpPr txBox="1"/>
          <p:nvPr/>
        </p:nvSpPr>
        <p:spPr>
          <a:xfrm>
            <a:off x="282388" y="1758042"/>
            <a:ext cx="7611379" cy="1477328"/>
          </a:xfrm>
          <a:prstGeom prst="rect">
            <a:avLst/>
          </a:prstGeom>
          <a:noFill/>
        </p:spPr>
        <p:txBody>
          <a:bodyPr wrap="none" rtlCol="0">
            <a:spAutoFit/>
          </a:bodyPr>
          <a:lstStyle/>
          <a:p>
            <a:r>
              <a:rPr lang="it-IT" b="1" err="1">
                <a:solidFill>
                  <a:srgbClr val="2A28A9"/>
                </a:solidFill>
                <a:latin typeface="Consolas" panose="020B0609020204030204" pitchFamily="49" charset="0"/>
                <a:cs typeface="Consolas" panose="020B0609020204030204" pitchFamily="49" charset="0"/>
              </a:rPr>
              <a:t>fact</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VisitingIsForever</a:t>
            </a:r>
            <a:r>
              <a:rPr lang="it-IT" b="1">
                <a:latin typeface="Consolas" panose="020B0609020204030204" pitchFamily="49" charset="0"/>
                <a:cs typeface="Consolas" panose="020B0609020204030204" pitchFamily="49" charset="0"/>
              </a:rPr>
              <a:t> {</a:t>
            </a:r>
          </a:p>
          <a:p>
            <a:r>
              <a:rPr lang="it-IT" b="1">
                <a:latin typeface="Consolas" panose="020B0609020204030204" pitchFamily="49" charset="0"/>
                <a:cs typeface="Consolas" panose="020B0609020204030204" pitchFamily="49" charset="0"/>
              </a:rPr>
              <a:t>	</a:t>
            </a:r>
            <a:r>
              <a:rPr lang="it-IT" b="1">
                <a:solidFill>
                  <a:srgbClr val="2A28A9"/>
                </a:solidFill>
                <a:latin typeface="Consolas" panose="020B0609020204030204" pitchFamily="49" charset="0"/>
                <a:cs typeface="Consolas" panose="020B0609020204030204" pitchFamily="49" charset="0"/>
              </a:rPr>
              <a:t>all</a:t>
            </a:r>
            <a:r>
              <a:rPr lang="it-IT" b="1">
                <a:latin typeface="Consolas" panose="020B0609020204030204" pitchFamily="49" charset="0"/>
                <a:cs typeface="Consolas" panose="020B0609020204030204" pitchFamily="49" charset="0"/>
              </a:rPr>
              <a:t> p: </a:t>
            </a:r>
            <a:r>
              <a:rPr lang="it-IT" b="1" err="1">
                <a:latin typeface="Consolas" panose="020B0609020204030204" pitchFamily="49" charset="0"/>
                <a:cs typeface="Consolas" panose="020B0609020204030204" pitchFamily="49" charset="0"/>
              </a:rPr>
              <a:t>Person</a:t>
            </a:r>
            <a:r>
              <a:rPr lang="it-IT" b="1">
                <a:latin typeface="Consolas" panose="020B0609020204030204" pitchFamily="49" charset="0"/>
                <a:cs typeface="Consolas" panose="020B0609020204030204" pitchFamily="49" charset="0"/>
              </a:rPr>
              <a:t>, c: City | </a:t>
            </a:r>
            <a:r>
              <a:rPr lang="it-IT" b="1" err="1">
                <a:solidFill>
                  <a:srgbClr val="2A28A9"/>
                </a:solidFill>
                <a:latin typeface="Consolas" panose="020B0609020204030204" pitchFamily="49" charset="0"/>
                <a:cs typeface="Consolas" panose="020B0609020204030204" pitchFamily="49" charset="0"/>
              </a:rPr>
              <a:t>always</a:t>
            </a:r>
            <a:r>
              <a:rPr lang="it-IT" b="1">
                <a:latin typeface="Consolas" panose="020B0609020204030204" pitchFamily="49" charset="0"/>
                <a:cs typeface="Consolas" panose="020B0609020204030204" pitchFamily="49" charset="0"/>
              </a:rPr>
              <a:t> (c </a:t>
            </a:r>
            <a:r>
              <a:rPr lang="it-IT" b="1">
                <a:solidFill>
                  <a:srgbClr val="2A28A9"/>
                </a:solidFill>
                <a:latin typeface="Consolas" panose="020B0609020204030204" pitchFamily="49" charset="0"/>
                <a:cs typeface="Consolas" panose="020B0609020204030204" pitchFamily="49" charset="0"/>
              </a:rPr>
              <a:t>in</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p.visited_cities</a:t>
            </a:r>
            <a:r>
              <a:rPr lang="it-IT" b="1">
                <a:latin typeface="Consolas" panose="020B0609020204030204" pitchFamily="49" charset="0"/>
                <a:cs typeface="Consolas" panose="020B0609020204030204" pitchFamily="49" charset="0"/>
              </a:rPr>
              <a:t> </a:t>
            </a:r>
            <a:br>
              <a:rPr lang="it-IT" b="1">
                <a:latin typeface="Consolas" panose="020B0609020204030204" pitchFamily="49" charset="0"/>
                <a:cs typeface="Consolas" panose="020B0609020204030204" pitchFamily="49" charset="0"/>
              </a:rPr>
            </a:br>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implies</a:t>
            </a:r>
            <a:r>
              <a:rPr lang="it-IT" b="1">
                <a:solidFill>
                  <a:srgbClr val="2A28A9"/>
                </a:solidFill>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always</a:t>
            </a:r>
            <a:r>
              <a:rPr lang="it-IT" b="1">
                <a:latin typeface="Consolas" panose="020B0609020204030204" pitchFamily="49" charset="0"/>
                <a:cs typeface="Consolas" panose="020B0609020204030204" pitchFamily="49" charset="0"/>
              </a:rPr>
              <a:t> c </a:t>
            </a:r>
            <a:r>
              <a:rPr lang="it-IT" b="1">
                <a:solidFill>
                  <a:srgbClr val="2A28A9"/>
                </a:solidFill>
                <a:latin typeface="Consolas" panose="020B0609020204030204" pitchFamily="49" charset="0"/>
                <a:cs typeface="Consolas" panose="020B0609020204030204" pitchFamily="49" charset="0"/>
              </a:rPr>
              <a:t>in</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p.visited_cities</a:t>
            </a:r>
            <a:r>
              <a:rPr lang="it-IT" b="1">
                <a:latin typeface="Consolas" panose="020B0609020204030204" pitchFamily="49" charset="0"/>
                <a:cs typeface="Consolas" panose="020B0609020204030204" pitchFamily="49" charset="0"/>
              </a:rPr>
              <a:t>)</a:t>
            </a:r>
          </a:p>
          <a:p>
            <a:r>
              <a:rPr lang="it-IT" b="1">
                <a:latin typeface="Consolas" panose="020B0609020204030204" pitchFamily="49" charset="0"/>
                <a:cs typeface="Consolas" panose="020B0609020204030204" pitchFamily="49" charset="0"/>
              </a:rPr>
              <a:t>}</a:t>
            </a:r>
          </a:p>
          <a:p>
            <a:endParaRPr lang="it-IT"/>
          </a:p>
        </p:txBody>
      </p:sp>
      <p:sp>
        <p:nvSpPr>
          <p:cNvPr id="6" name="CasellaDiTesto 5">
            <a:extLst>
              <a:ext uri="{FF2B5EF4-FFF2-40B4-BE49-F238E27FC236}">
                <a16:creationId xmlns:a16="http://schemas.microsoft.com/office/drawing/2014/main" id="{9DC86F3A-8A5F-22AD-8DFE-274ACA56EEF0}"/>
              </a:ext>
            </a:extLst>
          </p:cNvPr>
          <p:cNvSpPr txBox="1"/>
          <p:nvPr/>
        </p:nvSpPr>
        <p:spPr>
          <a:xfrm>
            <a:off x="282388" y="3451969"/>
            <a:ext cx="11543698" cy="1200329"/>
          </a:xfrm>
          <a:prstGeom prst="rect">
            <a:avLst/>
          </a:prstGeom>
          <a:noFill/>
        </p:spPr>
        <p:txBody>
          <a:bodyPr wrap="square">
            <a:spAutoFit/>
          </a:bodyPr>
          <a:lstStyle/>
          <a:p>
            <a:r>
              <a:rPr lang="it-IT" b="1" err="1">
                <a:solidFill>
                  <a:srgbClr val="2A28A9"/>
                </a:solidFill>
                <a:latin typeface="Consolas" panose="020B0609020204030204" pitchFamily="49" charset="0"/>
                <a:cs typeface="Consolas" panose="020B0609020204030204" pitchFamily="49" charset="0"/>
              </a:rPr>
              <a:t>fact</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NeverVisitedCities</a:t>
            </a:r>
            <a:r>
              <a:rPr lang="it-IT" b="1">
                <a:latin typeface="Consolas" panose="020B0609020204030204" pitchFamily="49" charset="0"/>
                <a:cs typeface="Consolas" panose="020B0609020204030204" pitchFamily="49" charset="0"/>
              </a:rPr>
              <a:t> { </a:t>
            </a:r>
          </a:p>
          <a:p>
            <a:r>
              <a:rPr lang="it-IT" b="1">
                <a:solidFill>
                  <a:srgbClr val="2A28A9"/>
                </a:solidFill>
                <a:latin typeface="Consolas" panose="020B0609020204030204" pitchFamily="49" charset="0"/>
                <a:cs typeface="Consolas" panose="020B0609020204030204" pitchFamily="49" charset="0"/>
              </a:rPr>
              <a:t>	all</a:t>
            </a:r>
            <a:r>
              <a:rPr lang="it-IT" b="1">
                <a:latin typeface="Consolas" panose="020B0609020204030204" pitchFamily="49" charset="0"/>
                <a:cs typeface="Consolas" panose="020B0609020204030204" pitchFamily="49" charset="0"/>
              </a:rPr>
              <a:t> c: City, p: </a:t>
            </a:r>
            <a:r>
              <a:rPr lang="it-IT" b="1" err="1">
                <a:latin typeface="Consolas" panose="020B0609020204030204" pitchFamily="49" charset="0"/>
                <a:cs typeface="Consolas" panose="020B0609020204030204" pitchFamily="49" charset="0"/>
              </a:rPr>
              <a:t>Person</a:t>
            </a:r>
            <a:r>
              <a:rPr lang="it-IT" b="1">
                <a:latin typeface="Consolas" panose="020B0609020204030204" pitchFamily="49" charset="0"/>
                <a:cs typeface="Consolas" panose="020B0609020204030204" pitchFamily="49" charset="0"/>
              </a:rPr>
              <a:t> | </a:t>
            </a:r>
            <a:r>
              <a:rPr lang="it-IT" b="1" err="1">
                <a:solidFill>
                  <a:srgbClr val="2A28A9"/>
                </a:solidFill>
                <a:latin typeface="Consolas" panose="020B0609020204030204" pitchFamily="49" charset="0"/>
                <a:cs typeface="Consolas" panose="020B0609020204030204" pitchFamily="49" charset="0"/>
              </a:rPr>
              <a:t>always</a:t>
            </a:r>
            <a:r>
              <a:rPr lang="it-IT" b="1">
                <a:latin typeface="Consolas" panose="020B0609020204030204" pitchFamily="49" charset="0"/>
                <a:cs typeface="Consolas" panose="020B0609020204030204" pitchFamily="49" charset="0"/>
              </a:rPr>
              <a:t>( c not in </a:t>
            </a:r>
            <a:r>
              <a:rPr lang="it-IT" b="1" err="1">
                <a:latin typeface="Consolas" panose="020B0609020204030204" pitchFamily="49" charset="0"/>
                <a:cs typeface="Consolas" panose="020B0609020204030204" pitchFamily="49" charset="0"/>
              </a:rPr>
              <a:t>p.visited_cities</a:t>
            </a:r>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implies</a:t>
            </a:r>
            <a:r>
              <a:rPr lang="it-IT" b="1">
                <a:solidFill>
                  <a:srgbClr val="2A28A9"/>
                </a:solidFill>
                <a:latin typeface="Consolas" panose="020B0609020204030204" pitchFamily="49" charset="0"/>
                <a:cs typeface="Consolas" panose="020B0609020204030204" pitchFamily="49" charset="0"/>
              </a:rPr>
              <a:t> </a:t>
            </a:r>
            <a:br>
              <a:rPr lang="it-IT" b="1">
                <a:solidFill>
                  <a:srgbClr val="2A28A9"/>
                </a:solidFill>
                <a:latin typeface="Consolas" panose="020B0609020204030204" pitchFamily="49" charset="0"/>
                <a:cs typeface="Consolas" panose="020B0609020204030204" pitchFamily="49" charset="0"/>
              </a:rPr>
            </a:br>
            <a:r>
              <a:rPr lang="it-IT" b="1">
                <a:solidFill>
                  <a:srgbClr val="2A28A9"/>
                </a:solidFill>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historically</a:t>
            </a:r>
            <a:r>
              <a:rPr lang="it-IT" b="1">
                <a:solidFill>
                  <a:srgbClr val="2A28A9"/>
                </a:solidFill>
                <a:latin typeface="Consolas" panose="020B0609020204030204" pitchFamily="49" charset="0"/>
                <a:cs typeface="Consolas" panose="020B0609020204030204" pitchFamily="49" charset="0"/>
              </a:rPr>
              <a:t> </a:t>
            </a:r>
            <a:r>
              <a:rPr lang="it-IT" b="1">
                <a:latin typeface="Consolas" panose="020B0609020204030204" pitchFamily="49" charset="0"/>
                <a:cs typeface="Consolas" panose="020B0609020204030204" pitchFamily="49" charset="0"/>
              </a:rPr>
              <a:t>c </a:t>
            </a:r>
            <a:r>
              <a:rPr lang="it-IT" b="1">
                <a:solidFill>
                  <a:srgbClr val="2A28A9"/>
                </a:solidFill>
                <a:latin typeface="Consolas" panose="020B0609020204030204" pitchFamily="49" charset="0"/>
                <a:cs typeface="Consolas" panose="020B0609020204030204" pitchFamily="49" charset="0"/>
              </a:rPr>
              <a:t>not in </a:t>
            </a:r>
            <a:r>
              <a:rPr lang="it-IT" b="1" err="1">
                <a:latin typeface="Consolas" panose="020B0609020204030204" pitchFamily="49" charset="0"/>
                <a:cs typeface="Consolas" panose="020B0609020204030204" pitchFamily="49" charset="0"/>
              </a:rPr>
              <a:t>p.visited_cities</a:t>
            </a:r>
            <a:r>
              <a:rPr lang="it-IT" b="1">
                <a:latin typeface="Consolas" panose="020B0609020204030204" pitchFamily="49" charset="0"/>
                <a:cs typeface="Consolas" panose="020B0609020204030204" pitchFamily="49" charset="0"/>
              </a:rPr>
              <a:t>) </a:t>
            </a:r>
          </a:p>
          <a:p>
            <a:r>
              <a:rPr lang="it-IT" b="1">
                <a:latin typeface="Consolas" panose="020B0609020204030204" pitchFamily="49" charset="0"/>
                <a:cs typeface="Consolas" panose="020B0609020204030204" pitchFamily="49" charset="0"/>
              </a:rPr>
              <a:t>}</a:t>
            </a:r>
          </a:p>
        </p:txBody>
      </p:sp>
      <p:sp>
        <p:nvSpPr>
          <p:cNvPr id="11" name="CasellaDiTesto 10">
            <a:extLst>
              <a:ext uri="{FF2B5EF4-FFF2-40B4-BE49-F238E27FC236}">
                <a16:creationId xmlns:a16="http://schemas.microsoft.com/office/drawing/2014/main" id="{7577D88A-F183-389C-3F5A-9299C61E63D8}"/>
              </a:ext>
            </a:extLst>
          </p:cNvPr>
          <p:cNvSpPr txBox="1"/>
          <p:nvPr/>
        </p:nvSpPr>
        <p:spPr>
          <a:xfrm>
            <a:off x="306320" y="3134385"/>
            <a:ext cx="12672399" cy="369332"/>
          </a:xfrm>
          <a:prstGeom prst="rect">
            <a:avLst/>
          </a:prstGeom>
          <a:noFill/>
        </p:spPr>
        <p:txBody>
          <a:bodyPr wrap="square">
            <a:spAutoFit/>
          </a:bodyPr>
          <a:lstStyle/>
          <a:p>
            <a:r>
              <a:rPr lang="it-IT" b="1">
                <a:solidFill>
                  <a:srgbClr val="4AC681"/>
                </a:solidFill>
                <a:latin typeface="Consolas"/>
              </a:rPr>
              <a:t>// If a city </a:t>
            </a:r>
            <a:r>
              <a:rPr lang="it-IT" b="1" err="1">
                <a:solidFill>
                  <a:srgbClr val="4AC681"/>
                </a:solidFill>
                <a:latin typeface="Consolas"/>
              </a:rPr>
              <a:t>is</a:t>
            </a:r>
            <a:r>
              <a:rPr lang="it-IT" b="1">
                <a:solidFill>
                  <a:srgbClr val="4AC681"/>
                </a:solidFill>
                <a:latin typeface="Consolas"/>
              </a:rPr>
              <a:t> not one of the </a:t>
            </a:r>
            <a:r>
              <a:rPr lang="it-IT" b="1" err="1">
                <a:solidFill>
                  <a:srgbClr val="4AC681"/>
                </a:solidFill>
                <a:latin typeface="Consolas"/>
              </a:rPr>
              <a:t>visited</a:t>
            </a:r>
            <a:r>
              <a:rPr lang="it-IT" b="1">
                <a:solidFill>
                  <a:srgbClr val="4AC681"/>
                </a:solidFill>
                <a:latin typeface="Consolas"/>
              </a:rPr>
              <a:t> cities, it has </a:t>
            </a:r>
            <a:r>
              <a:rPr lang="it-IT" b="1" err="1">
                <a:solidFill>
                  <a:srgbClr val="4AC681"/>
                </a:solidFill>
                <a:latin typeface="Consolas"/>
              </a:rPr>
              <a:t>never</a:t>
            </a:r>
            <a:r>
              <a:rPr lang="it-IT" b="1">
                <a:solidFill>
                  <a:srgbClr val="4AC681"/>
                </a:solidFill>
                <a:latin typeface="Consolas"/>
              </a:rPr>
              <a:t> been </a:t>
            </a:r>
            <a:r>
              <a:rPr lang="it-IT" b="1" err="1">
                <a:solidFill>
                  <a:srgbClr val="4AC681"/>
                </a:solidFill>
                <a:latin typeface="Consolas"/>
              </a:rPr>
              <a:t>visited</a:t>
            </a:r>
            <a:r>
              <a:rPr lang="it-IT" b="1">
                <a:solidFill>
                  <a:srgbClr val="4AC681"/>
                </a:solidFill>
                <a:latin typeface="Consolas"/>
              </a:rPr>
              <a:t> so far</a:t>
            </a:r>
          </a:p>
        </p:txBody>
      </p:sp>
      <p:sp>
        <p:nvSpPr>
          <p:cNvPr id="13" name="CasellaDiTesto 12">
            <a:extLst>
              <a:ext uri="{FF2B5EF4-FFF2-40B4-BE49-F238E27FC236}">
                <a16:creationId xmlns:a16="http://schemas.microsoft.com/office/drawing/2014/main" id="{FD23A493-CC61-C59A-E281-135EC28F4352}"/>
              </a:ext>
            </a:extLst>
          </p:cNvPr>
          <p:cNvSpPr txBox="1"/>
          <p:nvPr/>
        </p:nvSpPr>
        <p:spPr>
          <a:xfrm>
            <a:off x="282387" y="4774603"/>
            <a:ext cx="11460172" cy="369332"/>
          </a:xfrm>
          <a:prstGeom prst="rect">
            <a:avLst/>
          </a:prstGeom>
          <a:noFill/>
        </p:spPr>
        <p:txBody>
          <a:bodyPr wrap="square">
            <a:spAutoFit/>
          </a:bodyPr>
          <a:lstStyle/>
          <a:p>
            <a:r>
              <a:rPr lang="it-IT" b="1">
                <a:solidFill>
                  <a:srgbClr val="4AC681"/>
                </a:solidFill>
                <a:latin typeface="Consolas"/>
                <a:ea typeface="+mn-lt"/>
                <a:cs typeface="+mn-lt"/>
              </a:rPr>
              <a:t>// </a:t>
            </a:r>
            <a:r>
              <a:rPr lang="it-IT" b="1" err="1">
                <a:solidFill>
                  <a:srgbClr val="4AC681"/>
                </a:solidFill>
                <a:latin typeface="Consolas"/>
                <a:ea typeface="+mn-lt"/>
                <a:cs typeface="+mn-lt"/>
              </a:rPr>
              <a:t>If</a:t>
            </a:r>
            <a:r>
              <a:rPr lang="it-IT" b="1">
                <a:solidFill>
                  <a:srgbClr val="4AC681"/>
                </a:solidFill>
                <a:latin typeface="Consolas"/>
                <a:ea typeface="+mn-lt"/>
                <a:cs typeface="+mn-lt"/>
              </a:rPr>
              <a:t> a city </a:t>
            </a:r>
            <a:r>
              <a:rPr lang="it-IT" b="1" err="1">
                <a:solidFill>
                  <a:srgbClr val="4AC681"/>
                </a:solidFill>
                <a:latin typeface="Consolas"/>
                <a:ea typeface="+mn-lt"/>
                <a:cs typeface="+mn-lt"/>
              </a:rPr>
              <a:t>is</a:t>
            </a:r>
            <a:r>
              <a:rPr lang="it-IT" b="1">
                <a:solidFill>
                  <a:srgbClr val="4AC681"/>
                </a:solidFill>
                <a:latin typeface="Consolas"/>
                <a:ea typeface="+mn-lt"/>
                <a:cs typeface="+mn-lt"/>
              </a:rPr>
              <a:t> one of the </a:t>
            </a:r>
            <a:r>
              <a:rPr lang="it-IT" b="1" err="1">
                <a:solidFill>
                  <a:srgbClr val="4AC681"/>
                </a:solidFill>
                <a:latin typeface="Consolas"/>
                <a:ea typeface="+mn-lt"/>
                <a:cs typeface="+mn-lt"/>
              </a:rPr>
              <a:t>visited</a:t>
            </a:r>
            <a:r>
              <a:rPr lang="it-IT" b="1">
                <a:solidFill>
                  <a:srgbClr val="4AC681"/>
                </a:solidFill>
                <a:latin typeface="Consolas"/>
                <a:ea typeface="+mn-lt"/>
                <a:cs typeface="+mn-lt"/>
              </a:rPr>
              <a:t> cities, </a:t>
            </a:r>
            <a:r>
              <a:rPr lang="it-IT" b="1" err="1">
                <a:solidFill>
                  <a:srgbClr val="4AC681"/>
                </a:solidFill>
                <a:latin typeface="Consolas"/>
                <a:ea typeface="+mn-lt"/>
                <a:cs typeface="+mn-lt"/>
              </a:rPr>
              <a:t>it</a:t>
            </a:r>
            <a:r>
              <a:rPr lang="it-IT" b="1">
                <a:solidFill>
                  <a:srgbClr val="4AC681"/>
                </a:solidFill>
                <a:latin typeface="Consolas"/>
                <a:ea typeface="+mn-lt"/>
                <a:cs typeface="+mn-lt"/>
              </a:rPr>
              <a:t> </a:t>
            </a:r>
            <a:r>
              <a:rPr lang="it-IT" b="1" err="1">
                <a:solidFill>
                  <a:srgbClr val="4AC681"/>
                </a:solidFill>
                <a:latin typeface="Consolas"/>
                <a:ea typeface="+mn-lt"/>
                <a:cs typeface="+mn-lt"/>
              </a:rPr>
              <a:t>has</a:t>
            </a:r>
            <a:r>
              <a:rPr lang="it-IT" b="1">
                <a:solidFill>
                  <a:srgbClr val="4AC681"/>
                </a:solidFill>
                <a:latin typeface="Consolas"/>
                <a:ea typeface="+mn-lt"/>
                <a:cs typeface="+mn-lt"/>
              </a:rPr>
              <a:t> </a:t>
            </a:r>
            <a:r>
              <a:rPr lang="it-IT" b="1" err="1">
                <a:solidFill>
                  <a:srgbClr val="4AC681"/>
                </a:solidFill>
                <a:latin typeface="Consolas"/>
                <a:ea typeface="+mn-lt"/>
                <a:cs typeface="+mn-lt"/>
              </a:rPr>
              <a:t>been</a:t>
            </a:r>
            <a:r>
              <a:rPr lang="it-IT" b="1">
                <a:solidFill>
                  <a:srgbClr val="4AC681"/>
                </a:solidFill>
                <a:latin typeface="Consolas"/>
                <a:ea typeface="+mn-lt"/>
                <a:cs typeface="+mn-lt"/>
              </a:rPr>
              <a:t> </a:t>
            </a:r>
            <a:r>
              <a:rPr lang="it-IT" b="1" err="1">
                <a:solidFill>
                  <a:srgbClr val="4AC681"/>
                </a:solidFill>
                <a:latin typeface="Consolas"/>
                <a:ea typeface="+mn-lt"/>
                <a:cs typeface="+mn-lt"/>
              </a:rPr>
              <a:t>visited</a:t>
            </a:r>
            <a:r>
              <a:rPr lang="it-IT" b="1">
                <a:solidFill>
                  <a:srgbClr val="4AC681"/>
                </a:solidFill>
                <a:latin typeface="Consolas"/>
                <a:ea typeface="+mn-lt"/>
                <a:cs typeface="+mn-lt"/>
              </a:rPr>
              <a:t> </a:t>
            </a:r>
            <a:r>
              <a:rPr lang="it-IT" b="1" err="1">
                <a:solidFill>
                  <a:srgbClr val="4AC681"/>
                </a:solidFill>
                <a:latin typeface="Consolas"/>
                <a:ea typeface="+mn-lt"/>
                <a:cs typeface="+mn-lt"/>
              </a:rPr>
              <a:t>at</a:t>
            </a:r>
            <a:r>
              <a:rPr lang="it-IT" b="1">
                <a:solidFill>
                  <a:srgbClr val="4AC681"/>
                </a:solidFill>
                <a:latin typeface="Consolas"/>
                <a:ea typeface="+mn-lt"/>
                <a:cs typeface="+mn-lt"/>
              </a:rPr>
              <a:t> some point in the </a:t>
            </a:r>
            <a:r>
              <a:rPr lang="it-IT" b="1" err="1">
                <a:solidFill>
                  <a:srgbClr val="4AC681"/>
                </a:solidFill>
                <a:latin typeface="Consolas"/>
                <a:ea typeface="+mn-lt"/>
                <a:cs typeface="+mn-lt"/>
              </a:rPr>
              <a:t>past</a:t>
            </a:r>
            <a:endParaRPr lang="it-IT" b="1">
              <a:solidFill>
                <a:srgbClr val="4AC681"/>
              </a:solidFill>
              <a:latin typeface="Consolas"/>
              <a:ea typeface="+mn-lt"/>
              <a:cs typeface="+mn-lt"/>
            </a:endParaRPr>
          </a:p>
        </p:txBody>
      </p:sp>
      <p:sp>
        <p:nvSpPr>
          <p:cNvPr id="15" name="CasellaDiTesto 14">
            <a:extLst>
              <a:ext uri="{FF2B5EF4-FFF2-40B4-BE49-F238E27FC236}">
                <a16:creationId xmlns:a16="http://schemas.microsoft.com/office/drawing/2014/main" id="{B54E522E-8892-43C8-988E-FCE51A529A0D}"/>
              </a:ext>
            </a:extLst>
          </p:cNvPr>
          <p:cNvSpPr txBox="1"/>
          <p:nvPr/>
        </p:nvSpPr>
        <p:spPr>
          <a:xfrm>
            <a:off x="267126" y="5143935"/>
            <a:ext cx="13627141" cy="923330"/>
          </a:xfrm>
          <a:prstGeom prst="rect">
            <a:avLst/>
          </a:prstGeom>
          <a:noFill/>
        </p:spPr>
        <p:txBody>
          <a:bodyPr wrap="square">
            <a:spAutoFit/>
          </a:bodyPr>
          <a:lstStyle/>
          <a:p>
            <a:r>
              <a:rPr lang="it-IT" b="1" err="1">
                <a:solidFill>
                  <a:srgbClr val="2A28A9"/>
                </a:solidFill>
                <a:latin typeface="Consolas" panose="020B0609020204030204" pitchFamily="49" charset="0"/>
                <a:cs typeface="Consolas" panose="020B0609020204030204" pitchFamily="49" charset="0"/>
              </a:rPr>
              <a:t>fact</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VisitedCities</a:t>
            </a:r>
            <a:r>
              <a:rPr lang="it-IT" b="1">
                <a:latin typeface="Consolas" panose="020B0609020204030204" pitchFamily="49" charset="0"/>
                <a:cs typeface="Consolas" panose="020B0609020204030204" pitchFamily="49" charset="0"/>
              </a:rPr>
              <a:t> { </a:t>
            </a:r>
          </a:p>
          <a:p>
            <a:r>
              <a:rPr lang="it-IT" b="1">
                <a:solidFill>
                  <a:srgbClr val="2A28A9"/>
                </a:solidFill>
                <a:latin typeface="Consolas" panose="020B0609020204030204" pitchFamily="49" charset="0"/>
                <a:cs typeface="Consolas" panose="020B0609020204030204" pitchFamily="49" charset="0"/>
              </a:rPr>
              <a:t>	all</a:t>
            </a:r>
            <a:r>
              <a:rPr lang="it-IT" b="1">
                <a:latin typeface="Consolas" panose="020B0609020204030204" pitchFamily="49" charset="0"/>
                <a:cs typeface="Consolas" panose="020B0609020204030204" pitchFamily="49" charset="0"/>
              </a:rPr>
              <a:t> c: City, p: </a:t>
            </a:r>
            <a:r>
              <a:rPr lang="it-IT" b="1" err="1">
                <a:latin typeface="Consolas" panose="020B0609020204030204" pitchFamily="49" charset="0"/>
                <a:cs typeface="Consolas" panose="020B0609020204030204" pitchFamily="49" charset="0"/>
              </a:rPr>
              <a:t>Person</a:t>
            </a:r>
            <a:r>
              <a:rPr lang="it-IT" b="1">
                <a:latin typeface="Consolas" panose="020B0609020204030204" pitchFamily="49" charset="0"/>
                <a:cs typeface="Consolas" panose="020B0609020204030204" pitchFamily="49" charset="0"/>
              </a:rPr>
              <a:t> | </a:t>
            </a:r>
            <a:r>
              <a:rPr lang="it-IT" b="1" err="1">
                <a:solidFill>
                  <a:srgbClr val="2A28A9"/>
                </a:solidFill>
                <a:latin typeface="Consolas" panose="020B0609020204030204" pitchFamily="49" charset="0"/>
                <a:cs typeface="Consolas" panose="020B0609020204030204" pitchFamily="49" charset="0"/>
              </a:rPr>
              <a:t>always</a:t>
            </a:r>
            <a:r>
              <a:rPr lang="it-IT" b="1">
                <a:latin typeface="Consolas" panose="020B0609020204030204" pitchFamily="49" charset="0"/>
                <a:cs typeface="Consolas" panose="020B0609020204030204" pitchFamily="49" charset="0"/>
              </a:rPr>
              <a:t> (c </a:t>
            </a:r>
            <a:r>
              <a:rPr lang="it-IT" b="1">
                <a:solidFill>
                  <a:srgbClr val="2A28A9"/>
                </a:solidFill>
                <a:latin typeface="Consolas" panose="020B0609020204030204" pitchFamily="49" charset="0"/>
                <a:cs typeface="Consolas" panose="020B0609020204030204" pitchFamily="49" charset="0"/>
              </a:rPr>
              <a:t>in</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p.visited_cities</a:t>
            </a:r>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implies</a:t>
            </a:r>
            <a:r>
              <a:rPr lang="it-IT" b="1">
                <a:solidFill>
                  <a:srgbClr val="2A28A9"/>
                </a:solidFill>
                <a:latin typeface="Consolas" panose="020B0609020204030204" pitchFamily="49" charset="0"/>
                <a:cs typeface="Consolas" panose="020B0609020204030204" pitchFamily="49" charset="0"/>
              </a:rPr>
              <a:t> once </a:t>
            </a:r>
            <a:r>
              <a:rPr lang="it-IT" b="1" err="1">
                <a:latin typeface="Consolas" panose="020B0609020204030204" pitchFamily="49" charset="0"/>
                <a:cs typeface="Consolas" panose="020B0609020204030204" pitchFamily="49" charset="0"/>
              </a:rPr>
              <a:t>move</a:t>
            </a:r>
            <a:r>
              <a:rPr lang="it-IT" b="1">
                <a:latin typeface="Consolas" panose="020B0609020204030204" pitchFamily="49" charset="0"/>
                <a:cs typeface="Consolas" panose="020B0609020204030204" pitchFamily="49" charset="0"/>
              </a:rPr>
              <a:t>[p, c])</a:t>
            </a:r>
          </a:p>
          <a:p>
            <a:r>
              <a:rPr lang="it-IT" b="1">
                <a:latin typeface="Consolas" panose="020B0609020204030204" pitchFamily="49" charset="0"/>
                <a:cs typeface="Consolas" panose="020B0609020204030204" pitchFamily="49" charset="0"/>
              </a:rPr>
              <a:t>}</a:t>
            </a:r>
          </a:p>
        </p:txBody>
      </p:sp>
      <p:sp>
        <p:nvSpPr>
          <p:cNvPr id="5" name="TextBox 2">
            <a:extLst>
              <a:ext uri="{FF2B5EF4-FFF2-40B4-BE49-F238E27FC236}">
                <a16:creationId xmlns:a16="http://schemas.microsoft.com/office/drawing/2014/main" id="{4BE489AA-D815-C137-3E46-A86F8CEB7D01}"/>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36</a:t>
            </a:r>
            <a:endParaRPr lang="it-IT"/>
          </a:p>
        </p:txBody>
      </p:sp>
      <p:sp>
        <p:nvSpPr>
          <p:cNvPr id="10" name="Titolo 1">
            <a:extLst>
              <a:ext uri="{FF2B5EF4-FFF2-40B4-BE49-F238E27FC236}">
                <a16:creationId xmlns:a16="http://schemas.microsoft.com/office/drawing/2014/main" id="{B5D1C8EA-CA92-3B06-6964-BA5566FE0535}"/>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2" name="TextBox 8">
            <a:extLst>
              <a:ext uri="{FF2B5EF4-FFF2-40B4-BE49-F238E27FC236}">
                <a16:creationId xmlns:a16="http://schemas.microsoft.com/office/drawing/2014/main" id="{C6D097A4-7661-5133-B9A8-B61D542CCAE2}"/>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costraints</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656890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mappa&#10;&#10;Descrizione generata automaticamente">
            <a:extLst>
              <a:ext uri="{FF2B5EF4-FFF2-40B4-BE49-F238E27FC236}">
                <a16:creationId xmlns:a16="http://schemas.microsoft.com/office/drawing/2014/main" id="{DE24D170-28ED-C468-FC56-4B78B90137AF}"/>
              </a:ext>
            </a:extLst>
          </p:cNvPr>
          <p:cNvPicPr>
            <a:picLocks noChangeAspect="1"/>
          </p:cNvPicPr>
          <p:nvPr/>
        </p:nvPicPr>
        <p:blipFill rotWithShape="1">
          <a:blip r:embed="rId3"/>
          <a:srcRect l="31909" t="68149" r="46909" b="899"/>
          <a:stretch/>
        </p:blipFill>
        <p:spPr>
          <a:xfrm>
            <a:off x="9394663" y="3562624"/>
            <a:ext cx="2796540" cy="2546523"/>
          </a:xfrm>
          <a:prstGeom prst="rect">
            <a:avLst/>
          </a:prstGeom>
        </p:spPr>
      </p:pic>
      <p:sp>
        <p:nvSpPr>
          <p:cNvPr id="7" name="CasellaDiTesto 6">
            <a:extLst>
              <a:ext uri="{FF2B5EF4-FFF2-40B4-BE49-F238E27FC236}">
                <a16:creationId xmlns:a16="http://schemas.microsoft.com/office/drawing/2014/main" id="{6F7773D6-0AD1-870B-2BDC-DD6C558A688D}"/>
              </a:ext>
            </a:extLst>
          </p:cNvPr>
          <p:cNvSpPr txBox="1"/>
          <p:nvPr/>
        </p:nvSpPr>
        <p:spPr>
          <a:xfrm>
            <a:off x="282388" y="1446996"/>
            <a:ext cx="10797988" cy="1200329"/>
          </a:xfrm>
          <a:prstGeom prst="rect">
            <a:avLst/>
          </a:prstGeom>
          <a:noFill/>
        </p:spPr>
        <p:txBody>
          <a:bodyPr wrap="square">
            <a:spAutoFit/>
          </a:bodyPr>
          <a:lstStyle/>
          <a:p>
            <a:r>
              <a:rPr lang="it-IT" sz="1800" b="1">
                <a:solidFill>
                  <a:srgbClr val="4AC681"/>
                </a:solidFill>
                <a:latin typeface="Consolas" panose="020B0609020204030204" pitchFamily="49" charset="0"/>
                <a:cs typeface="Consolas" panose="020B0609020204030204" pitchFamily="49" charset="0"/>
              </a:rPr>
              <a:t>// In </a:t>
            </a:r>
            <a:r>
              <a:rPr lang="it-IT" sz="1800" b="1" err="1">
                <a:solidFill>
                  <a:srgbClr val="4AC681"/>
                </a:solidFill>
                <a:latin typeface="Consolas" panose="020B0609020204030204" pitchFamily="49" charset="0"/>
                <a:cs typeface="Consolas" panose="020B0609020204030204" pitchFamily="49" charset="0"/>
              </a:rPr>
              <a:t>any</a:t>
            </a:r>
            <a:r>
              <a:rPr lang="it-IT" sz="1800" b="1">
                <a:solidFill>
                  <a:srgbClr val="4AC681"/>
                </a:solidFill>
                <a:latin typeface="Consolas" panose="020B0609020204030204" pitchFamily="49" charset="0"/>
                <a:cs typeface="Consolas" panose="020B0609020204030204" pitchFamily="49" charset="0"/>
              </a:rPr>
              <a:t> state, a </a:t>
            </a:r>
            <a:r>
              <a:rPr lang="it-IT" sz="1800" b="1" err="1">
                <a:solidFill>
                  <a:srgbClr val="4AC681"/>
                </a:solidFill>
                <a:latin typeface="Consolas" panose="020B0609020204030204" pitchFamily="49" charset="0"/>
                <a:cs typeface="Consolas" panose="020B0609020204030204" pitchFamily="49" charset="0"/>
              </a:rPr>
              <a:t>person</a:t>
            </a:r>
            <a:r>
              <a:rPr lang="it-IT" sz="1800" b="1">
                <a:solidFill>
                  <a:srgbClr val="4AC681"/>
                </a:solidFill>
                <a:latin typeface="Consolas" panose="020B0609020204030204" pitchFamily="49" charset="0"/>
                <a:cs typeface="Consolas" panose="020B0609020204030204" pitchFamily="49" charset="0"/>
              </a:rPr>
              <a:t> </a:t>
            </a:r>
            <a:r>
              <a:rPr lang="it-IT" sz="1800" b="1" err="1">
                <a:solidFill>
                  <a:srgbClr val="4AC681"/>
                </a:solidFill>
                <a:latin typeface="Consolas" panose="020B0609020204030204" pitchFamily="49" charset="0"/>
                <a:cs typeface="Consolas" panose="020B0609020204030204" pitchFamily="49" charset="0"/>
              </a:rPr>
              <a:t>either</a:t>
            </a:r>
            <a:r>
              <a:rPr lang="it-IT" sz="1800" b="1">
                <a:solidFill>
                  <a:srgbClr val="4AC681"/>
                </a:solidFill>
                <a:latin typeface="Consolas" panose="020B0609020204030204" pitchFamily="49" charset="0"/>
                <a:cs typeface="Consolas" panose="020B0609020204030204" pitchFamily="49" charset="0"/>
              </a:rPr>
              <a:t> stays </a:t>
            </a:r>
            <a:r>
              <a:rPr lang="it-IT" sz="1800" b="1" err="1">
                <a:solidFill>
                  <a:srgbClr val="4AC681"/>
                </a:solidFill>
                <a:latin typeface="Consolas" panose="020B0609020204030204" pitchFamily="49" charset="0"/>
                <a:cs typeface="Consolas" panose="020B0609020204030204" pitchFamily="49" charset="0"/>
              </a:rPr>
              <a:t>where</a:t>
            </a:r>
            <a:r>
              <a:rPr lang="it-IT" sz="1800" b="1">
                <a:solidFill>
                  <a:srgbClr val="4AC681"/>
                </a:solidFill>
                <a:latin typeface="Consolas" panose="020B0609020204030204" pitchFamily="49" charset="0"/>
                <a:cs typeface="Consolas" panose="020B0609020204030204" pitchFamily="49" charset="0"/>
              </a:rPr>
              <a:t> he </a:t>
            </a:r>
            <a:r>
              <a:rPr lang="it-IT" sz="1800" b="1" err="1">
                <a:solidFill>
                  <a:srgbClr val="4AC681"/>
                </a:solidFill>
                <a:latin typeface="Consolas" panose="020B0609020204030204" pitchFamily="49" charset="0"/>
                <a:cs typeface="Consolas" panose="020B0609020204030204" pitchFamily="49" charset="0"/>
              </a:rPr>
              <a:t>is</a:t>
            </a:r>
            <a:r>
              <a:rPr lang="it-IT" sz="1800" b="1">
                <a:solidFill>
                  <a:srgbClr val="4AC681"/>
                </a:solidFill>
                <a:latin typeface="Consolas" panose="020B0609020204030204" pitchFamily="49" charset="0"/>
                <a:cs typeface="Consolas" panose="020B0609020204030204" pitchFamily="49" charset="0"/>
              </a:rPr>
              <a:t> or </a:t>
            </a:r>
            <a:r>
              <a:rPr lang="it-IT" sz="1800" b="1" err="1">
                <a:solidFill>
                  <a:srgbClr val="4AC681"/>
                </a:solidFill>
                <a:latin typeface="Consolas" panose="020B0609020204030204" pitchFamily="49" charset="0"/>
                <a:cs typeface="Consolas" panose="020B0609020204030204" pitchFamily="49" charset="0"/>
              </a:rPr>
              <a:t>goes</a:t>
            </a:r>
            <a:r>
              <a:rPr lang="it-IT" sz="1800" b="1">
                <a:solidFill>
                  <a:srgbClr val="4AC681"/>
                </a:solidFill>
                <a:latin typeface="Consolas" panose="020B0609020204030204" pitchFamily="49" charset="0"/>
                <a:cs typeface="Consolas" panose="020B0609020204030204" pitchFamily="49" charset="0"/>
              </a:rPr>
              <a:t> to </a:t>
            </a:r>
            <a:r>
              <a:rPr lang="it-IT" sz="1800" b="1" err="1">
                <a:solidFill>
                  <a:srgbClr val="4AC681"/>
                </a:solidFill>
                <a:latin typeface="Consolas" panose="020B0609020204030204" pitchFamily="49" charset="0"/>
                <a:cs typeface="Consolas" panose="020B0609020204030204" pitchFamily="49" charset="0"/>
              </a:rPr>
              <a:t>another</a:t>
            </a:r>
            <a:r>
              <a:rPr lang="it-IT" sz="1800" b="1">
                <a:solidFill>
                  <a:srgbClr val="4AC681"/>
                </a:solidFill>
                <a:latin typeface="Consolas" panose="020B0609020204030204" pitchFamily="49" charset="0"/>
                <a:cs typeface="Consolas" panose="020B0609020204030204" pitchFamily="49" charset="0"/>
              </a:rPr>
              <a:t> place </a:t>
            </a:r>
            <a:endParaRPr lang="it-IT" b="1">
              <a:solidFill>
                <a:srgbClr val="4AC681"/>
              </a:solidFill>
              <a:latin typeface="Consolas" panose="020B0609020204030204" pitchFamily="49" charset="0"/>
              <a:cs typeface="Consolas" panose="020B0609020204030204" pitchFamily="49" charset="0"/>
            </a:endParaRPr>
          </a:p>
          <a:p>
            <a:endParaRPr lang="it-IT" b="1">
              <a:solidFill>
                <a:srgbClr val="4AC681"/>
              </a:solidFill>
              <a:latin typeface="Consolas" panose="020B0609020204030204" pitchFamily="49" charset="0"/>
              <a:cs typeface="Consolas" panose="020B0609020204030204" pitchFamily="49" charset="0"/>
            </a:endParaRPr>
          </a:p>
          <a:p>
            <a:endParaRPr lang="it-IT" b="1">
              <a:solidFill>
                <a:srgbClr val="00B050"/>
              </a:solidFill>
              <a:latin typeface="Consolas"/>
            </a:endParaRPr>
          </a:p>
          <a:p>
            <a:endParaRPr lang="it-IT" sz="1800" b="1">
              <a:solidFill>
                <a:srgbClr val="4AC681"/>
              </a:solidFill>
              <a:latin typeface="Consolas" panose="020B0609020204030204" pitchFamily="49" charset="0"/>
              <a:cs typeface="Consolas" panose="020B0609020204030204" pitchFamily="49" charset="0"/>
            </a:endParaRPr>
          </a:p>
        </p:txBody>
      </p:sp>
      <p:sp>
        <p:nvSpPr>
          <p:cNvPr id="6" name="CasellaDiTesto 5">
            <a:extLst>
              <a:ext uri="{FF2B5EF4-FFF2-40B4-BE49-F238E27FC236}">
                <a16:creationId xmlns:a16="http://schemas.microsoft.com/office/drawing/2014/main" id="{9DC86F3A-8A5F-22AD-8DFE-274ACA56EEF0}"/>
              </a:ext>
            </a:extLst>
          </p:cNvPr>
          <p:cNvSpPr txBox="1"/>
          <p:nvPr/>
        </p:nvSpPr>
        <p:spPr>
          <a:xfrm>
            <a:off x="282388" y="1886587"/>
            <a:ext cx="11543698" cy="4247317"/>
          </a:xfrm>
          <a:prstGeom prst="rect">
            <a:avLst/>
          </a:prstGeom>
          <a:noFill/>
        </p:spPr>
        <p:txBody>
          <a:bodyPr wrap="square">
            <a:spAutoFit/>
          </a:bodyPr>
          <a:lstStyle/>
          <a:p>
            <a:r>
              <a:rPr lang="it-IT" b="1" err="1">
                <a:solidFill>
                  <a:srgbClr val="2A28A9"/>
                </a:solidFill>
                <a:latin typeface="Consolas" panose="020B0609020204030204" pitchFamily="49" charset="0"/>
                <a:cs typeface="Consolas" panose="020B0609020204030204" pitchFamily="49" charset="0"/>
              </a:rPr>
              <a:t>fact</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MovingOrNot</a:t>
            </a:r>
            <a:r>
              <a:rPr lang="it-IT" b="1">
                <a:latin typeface="Consolas" panose="020B0609020204030204" pitchFamily="49" charset="0"/>
                <a:cs typeface="Consolas" panose="020B0609020204030204" pitchFamily="49" charset="0"/>
              </a:rPr>
              <a:t> {</a:t>
            </a:r>
          </a:p>
          <a:p>
            <a:r>
              <a:rPr lang="it-IT" b="1">
                <a:solidFill>
                  <a:srgbClr val="2A28A9"/>
                </a:solidFill>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all</a:t>
            </a:r>
            <a:r>
              <a:rPr lang="it-IT" b="1">
                <a:latin typeface="Consolas" panose="020B0609020204030204" pitchFamily="49" charset="0"/>
                <a:cs typeface="Consolas" panose="020B0609020204030204" pitchFamily="49" charset="0"/>
              </a:rPr>
              <a:t> p: </a:t>
            </a:r>
            <a:r>
              <a:rPr lang="it-IT" b="1" err="1">
                <a:latin typeface="Consolas" panose="020B0609020204030204" pitchFamily="49" charset="0"/>
                <a:cs typeface="Consolas" panose="020B0609020204030204" pitchFamily="49" charset="0"/>
              </a:rPr>
              <a:t>Person</a:t>
            </a:r>
            <a:r>
              <a:rPr lang="it-IT" b="1">
                <a:latin typeface="Consolas" panose="020B0609020204030204" pitchFamily="49" charset="0"/>
                <a:cs typeface="Consolas" panose="020B0609020204030204" pitchFamily="49" charset="0"/>
              </a:rPr>
              <a:t> | </a:t>
            </a:r>
            <a:r>
              <a:rPr lang="it-IT" b="1" err="1">
                <a:solidFill>
                  <a:srgbClr val="2A28A9"/>
                </a:solidFill>
                <a:latin typeface="Consolas" panose="020B0609020204030204" pitchFamily="49" charset="0"/>
                <a:cs typeface="Consolas" panose="020B0609020204030204" pitchFamily="49" charset="0"/>
              </a:rPr>
              <a:t>always</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moved</a:t>
            </a:r>
            <a:r>
              <a:rPr lang="it-IT" b="1">
                <a:latin typeface="Consolas" panose="020B0609020204030204" pitchFamily="49" charset="0"/>
                <a:cs typeface="Consolas" panose="020B0609020204030204" pitchFamily="49" charset="0"/>
              </a:rPr>
              <a:t>[p] </a:t>
            </a:r>
            <a:r>
              <a:rPr lang="it-IT" b="1">
                <a:solidFill>
                  <a:srgbClr val="2A28A9"/>
                </a:solidFill>
                <a:latin typeface="Consolas" panose="020B0609020204030204" pitchFamily="49" charset="0"/>
                <a:cs typeface="Consolas" panose="020B0609020204030204" pitchFamily="49" charset="0"/>
              </a:rPr>
              <a:t>or</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unmoved</a:t>
            </a:r>
            <a:r>
              <a:rPr lang="it-IT" b="1">
                <a:latin typeface="Consolas" panose="020B0609020204030204" pitchFamily="49" charset="0"/>
                <a:cs typeface="Consolas" panose="020B0609020204030204" pitchFamily="49" charset="0"/>
              </a:rPr>
              <a:t>[p])</a:t>
            </a:r>
          </a:p>
          <a:p>
            <a:r>
              <a:rPr lang="it-IT" b="1">
                <a:latin typeface="Consolas" panose="020B0609020204030204" pitchFamily="49" charset="0"/>
                <a:cs typeface="Consolas" panose="020B0609020204030204" pitchFamily="49" charset="0"/>
              </a:rPr>
              <a:t>}</a:t>
            </a:r>
          </a:p>
          <a:p>
            <a:endParaRPr lang="it-IT" b="1">
              <a:latin typeface="Consolas" panose="020B0609020204030204" pitchFamily="49" charset="0"/>
              <a:cs typeface="Consolas" panose="020B0609020204030204" pitchFamily="49" charset="0"/>
            </a:endParaRPr>
          </a:p>
          <a:p>
            <a:endParaRPr lang="it-IT" b="1">
              <a:latin typeface="Consolas" panose="020B0609020204030204" pitchFamily="49" charset="0"/>
              <a:cs typeface="Consolas" panose="020B0609020204030204" pitchFamily="49" charset="0"/>
            </a:endParaRPr>
          </a:p>
          <a:p>
            <a:endParaRPr lang="it-IT" b="1">
              <a:latin typeface="Consolas" panose="020B0609020204030204" pitchFamily="49" charset="0"/>
              <a:cs typeface="Consolas" panose="020B0609020204030204" pitchFamily="49" charset="0"/>
            </a:endParaRPr>
          </a:p>
          <a:p>
            <a:endParaRPr lang="it-IT" b="1">
              <a:latin typeface="Consolas" panose="020B0609020204030204" pitchFamily="49" charset="0"/>
              <a:cs typeface="Consolas" panose="020B0609020204030204" pitchFamily="49" charset="0"/>
            </a:endParaRPr>
          </a:p>
          <a:p>
            <a:r>
              <a:rPr lang="it-IT" sz="1800" b="1">
                <a:solidFill>
                  <a:srgbClr val="4AC681"/>
                </a:solidFill>
                <a:latin typeface="Consolas" panose="020B0609020204030204" pitchFamily="49" charset="0"/>
                <a:cs typeface="Consolas" panose="020B0609020204030204" pitchFamily="49" charset="0"/>
              </a:rPr>
              <a:t>// After </a:t>
            </a:r>
            <a:r>
              <a:rPr lang="it-IT" sz="1800" b="1" err="1">
                <a:solidFill>
                  <a:srgbClr val="4AC681"/>
                </a:solidFill>
                <a:latin typeface="Consolas" panose="020B0609020204030204" pitchFamily="49" charset="0"/>
                <a:cs typeface="Consolas" panose="020B0609020204030204" pitchFamily="49" charset="0"/>
              </a:rPr>
              <a:t>arriving</a:t>
            </a:r>
            <a:r>
              <a:rPr lang="it-IT" sz="1800" b="1">
                <a:solidFill>
                  <a:srgbClr val="4AC681"/>
                </a:solidFill>
                <a:latin typeface="Consolas" panose="020B0609020204030204" pitchFamily="49" charset="0"/>
                <a:cs typeface="Consolas" panose="020B0609020204030204" pitchFamily="49" charset="0"/>
              </a:rPr>
              <a:t> in Milan, </a:t>
            </a:r>
            <a:r>
              <a:rPr lang="it-IT" b="1">
                <a:solidFill>
                  <a:srgbClr val="4AC681"/>
                </a:solidFill>
                <a:latin typeface="Consolas" panose="020B0609020204030204" pitchFamily="49" charset="0"/>
                <a:cs typeface="Consolas" panose="020B0609020204030204" pitchFamily="49" charset="0"/>
              </a:rPr>
              <a:t>a</a:t>
            </a:r>
            <a:r>
              <a:rPr lang="it-IT" sz="1800" b="1">
                <a:solidFill>
                  <a:srgbClr val="4AC681"/>
                </a:solidFill>
                <a:latin typeface="Consolas" panose="020B0609020204030204" pitchFamily="49" charset="0"/>
                <a:cs typeface="Consolas" panose="020B0609020204030204" pitchFamily="49" charset="0"/>
              </a:rPr>
              <a:t> </a:t>
            </a:r>
            <a:r>
              <a:rPr lang="it-IT" sz="1800" b="1" err="1">
                <a:solidFill>
                  <a:srgbClr val="4AC681"/>
                </a:solidFill>
                <a:latin typeface="Consolas" panose="020B0609020204030204" pitchFamily="49" charset="0"/>
                <a:cs typeface="Consolas" panose="020B0609020204030204" pitchFamily="49" charset="0"/>
              </a:rPr>
              <a:t>person</a:t>
            </a:r>
            <a:r>
              <a:rPr lang="it-IT" sz="1800" b="1">
                <a:solidFill>
                  <a:srgbClr val="4AC681"/>
                </a:solidFill>
                <a:latin typeface="Consolas" panose="020B0609020204030204" pitchFamily="49" charset="0"/>
                <a:cs typeface="Consolas" panose="020B0609020204030204" pitchFamily="49" charset="0"/>
              </a:rPr>
              <a:t> </a:t>
            </a:r>
            <a:r>
              <a:rPr lang="it-IT" sz="1800" b="1" err="1">
                <a:solidFill>
                  <a:srgbClr val="4AC681"/>
                </a:solidFill>
                <a:latin typeface="Consolas" panose="020B0609020204030204" pitchFamily="49" charset="0"/>
                <a:cs typeface="Consolas" panose="020B0609020204030204" pitchFamily="49" charset="0"/>
              </a:rPr>
              <a:t>is</a:t>
            </a:r>
            <a:r>
              <a:rPr lang="it-IT" sz="1800" b="1">
                <a:solidFill>
                  <a:srgbClr val="4AC681"/>
                </a:solidFill>
                <a:latin typeface="Consolas" panose="020B0609020204030204" pitchFamily="49" charset="0"/>
                <a:cs typeface="Consolas" panose="020B0609020204030204" pitchFamily="49" charset="0"/>
              </a:rPr>
              <a:t> no </a:t>
            </a:r>
            <a:r>
              <a:rPr lang="it-IT" sz="1800" b="1" err="1">
                <a:solidFill>
                  <a:srgbClr val="4AC681"/>
                </a:solidFill>
                <a:latin typeface="Consolas" panose="020B0609020204030204" pitchFamily="49" charset="0"/>
                <a:cs typeface="Consolas" panose="020B0609020204030204" pitchFamily="49" charset="0"/>
              </a:rPr>
              <a:t>longer</a:t>
            </a:r>
            <a:r>
              <a:rPr lang="it-IT" sz="1800" b="1">
                <a:solidFill>
                  <a:srgbClr val="4AC681"/>
                </a:solidFill>
                <a:latin typeface="Consolas" panose="020B0609020204030204" pitchFamily="49" charset="0"/>
                <a:cs typeface="Consolas" panose="020B0609020204030204" pitchFamily="49" charset="0"/>
              </a:rPr>
              <a:t> </a:t>
            </a:r>
            <a:r>
              <a:rPr lang="it-IT" sz="1800" b="1" err="1">
                <a:solidFill>
                  <a:srgbClr val="4AC681"/>
                </a:solidFill>
                <a:latin typeface="Consolas" panose="020B0609020204030204" pitchFamily="49" charset="0"/>
                <a:cs typeface="Consolas" panose="020B0609020204030204" pitchFamily="49" charset="0"/>
              </a:rPr>
              <a:t>traveling</a:t>
            </a:r>
            <a:endParaRPr lang="it-IT" b="1">
              <a:solidFill>
                <a:srgbClr val="4AC681"/>
              </a:solidFill>
              <a:latin typeface="Consolas" panose="020B0609020204030204" pitchFamily="49" charset="0"/>
              <a:cs typeface="Consolas" panose="020B0609020204030204" pitchFamily="49" charset="0"/>
            </a:endParaRPr>
          </a:p>
          <a:p>
            <a:endParaRPr lang="it-IT" b="1">
              <a:latin typeface="Consolas" panose="020B0609020204030204" pitchFamily="49" charset="0"/>
              <a:cs typeface="Consolas" panose="020B0609020204030204" pitchFamily="49" charset="0"/>
            </a:endParaRPr>
          </a:p>
          <a:p>
            <a:r>
              <a:rPr lang="it-IT" b="1" err="1">
                <a:solidFill>
                  <a:srgbClr val="2A28A9"/>
                </a:solidFill>
                <a:latin typeface="Consolas" panose="020B0609020204030204" pitchFamily="49" charset="0"/>
                <a:cs typeface="Consolas" panose="020B0609020204030204" pitchFamily="49" charset="0"/>
              </a:rPr>
              <a:t>fact</a:t>
            </a:r>
            <a:r>
              <a:rPr lang="it-IT" b="1">
                <a:solidFill>
                  <a:srgbClr val="2A28A9"/>
                </a:solidFill>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NoLongerTraveling</a:t>
            </a:r>
            <a:r>
              <a:rPr lang="it-IT" b="1">
                <a:latin typeface="Consolas" panose="020B0609020204030204" pitchFamily="49" charset="0"/>
                <a:cs typeface="Consolas" panose="020B0609020204030204" pitchFamily="49" charset="0"/>
              </a:rPr>
              <a:t>{ </a:t>
            </a:r>
          </a:p>
          <a:p>
            <a:r>
              <a:rPr lang="it-IT" b="1">
                <a:latin typeface="Consolas" panose="020B0609020204030204" pitchFamily="49" charset="0"/>
                <a:cs typeface="Consolas" panose="020B0609020204030204" pitchFamily="49" charset="0"/>
              </a:rPr>
              <a:t>	</a:t>
            </a:r>
            <a:r>
              <a:rPr lang="it-IT" b="1" err="1">
                <a:solidFill>
                  <a:srgbClr val="2A28A9"/>
                </a:solidFill>
                <a:latin typeface="Consolas" panose="020B0609020204030204" pitchFamily="49" charset="0"/>
                <a:cs typeface="Consolas" panose="020B0609020204030204" pitchFamily="49" charset="0"/>
              </a:rPr>
              <a:t>all</a:t>
            </a:r>
            <a:r>
              <a:rPr lang="it-IT" b="1">
                <a:latin typeface="Consolas" panose="020B0609020204030204" pitchFamily="49" charset="0"/>
                <a:cs typeface="Consolas" panose="020B0609020204030204" pitchFamily="49" charset="0"/>
              </a:rPr>
              <a:t> p: </a:t>
            </a:r>
            <a:r>
              <a:rPr lang="it-IT" b="1" err="1">
                <a:latin typeface="Consolas" panose="020B0609020204030204" pitchFamily="49" charset="0"/>
                <a:cs typeface="Consolas" panose="020B0609020204030204" pitchFamily="49" charset="0"/>
              </a:rPr>
              <a:t>Person</a:t>
            </a:r>
            <a:r>
              <a:rPr lang="it-IT" b="1">
                <a:latin typeface="Consolas" panose="020B0609020204030204" pitchFamily="49" charset="0"/>
                <a:cs typeface="Consolas" panose="020B0609020204030204" pitchFamily="49" charset="0"/>
              </a:rPr>
              <a:t> | </a:t>
            </a:r>
            <a:br>
              <a:rPr lang="it-IT" b="1">
                <a:latin typeface="Consolas" panose="020B0609020204030204" pitchFamily="49" charset="0"/>
                <a:cs typeface="Consolas" panose="020B0609020204030204" pitchFamily="49" charset="0"/>
              </a:rPr>
            </a:br>
            <a:r>
              <a:rPr lang="it-IT" b="1">
                <a:latin typeface="Consolas" panose="020B0609020204030204" pitchFamily="49" charset="0"/>
                <a:cs typeface="Consolas" panose="020B0609020204030204" pitchFamily="49" charset="0"/>
              </a:rPr>
              <a:t>		</a:t>
            </a:r>
            <a:r>
              <a:rPr lang="it-IT" b="1">
                <a:solidFill>
                  <a:srgbClr val="2A28A9"/>
                </a:solidFill>
                <a:latin typeface="Consolas" panose="020B0609020204030204" pitchFamily="49" charset="0"/>
                <a:cs typeface="Consolas" panose="020B0609020204030204" pitchFamily="49" charset="0"/>
              </a:rPr>
              <a:t>after</a:t>
            </a:r>
            <a:r>
              <a:rPr lang="it-IT" b="1">
                <a:latin typeface="Consolas" panose="020B0609020204030204" pitchFamily="49" charset="0"/>
                <a:cs typeface="Consolas" panose="020B0609020204030204" pitchFamily="49" charset="0"/>
              </a:rPr>
              <a:t> (p.loc.name = Milan </a:t>
            </a:r>
            <a:r>
              <a:rPr lang="it-IT" b="1">
                <a:solidFill>
                  <a:srgbClr val="2A28A9"/>
                </a:solidFill>
                <a:latin typeface="Consolas" panose="020B0609020204030204" pitchFamily="49" charset="0"/>
                <a:cs typeface="Consolas" panose="020B0609020204030204" pitchFamily="49" charset="0"/>
              </a:rPr>
              <a:t>releases</a:t>
            </a:r>
            <a:r>
              <a:rPr lang="it-IT" b="1">
                <a:latin typeface="Consolas" panose="020B0609020204030204" pitchFamily="49" charset="0"/>
                <a:cs typeface="Consolas" panose="020B0609020204030204" pitchFamily="49" charset="0"/>
              </a:rPr>
              <a:t> </a:t>
            </a:r>
            <a:r>
              <a:rPr lang="it-IT" b="1" err="1">
                <a:latin typeface="Consolas" panose="020B0609020204030204" pitchFamily="49" charset="0"/>
                <a:cs typeface="Consolas" panose="020B0609020204030204" pitchFamily="49" charset="0"/>
              </a:rPr>
              <a:t>p.status</a:t>
            </a:r>
            <a:r>
              <a:rPr lang="it-IT" b="1">
                <a:latin typeface="Consolas" panose="020B0609020204030204" pitchFamily="49" charset="0"/>
                <a:cs typeface="Consolas" panose="020B0609020204030204" pitchFamily="49" charset="0"/>
              </a:rPr>
              <a:t> = </a:t>
            </a:r>
            <a:r>
              <a:rPr lang="it-IT" b="1" err="1">
                <a:latin typeface="Consolas" panose="020B0609020204030204" pitchFamily="49" charset="0"/>
                <a:cs typeface="Consolas" panose="020B0609020204030204" pitchFamily="49" charset="0"/>
              </a:rPr>
              <a:t>Travelling</a:t>
            </a:r>
            <a:r>
              <a:rPr lang="it-IT" b="1">
                <a:latin typeface="Consolas" panose="020B0609020204030204" pitchFamily="49" charset="0"/>
                <a:cs typeface="Consolas" panose="020B0609020204030204" pitchFamily="49" charset="0"/>
              </a:rPr>
              <a:t>)</a:t>
            </a:r>
          </a:p>
          <a:p>
            <a:r>
              <a:rPr lang="it-IT" b="1">
                <a:latin typeface="Consolas" panose="020B0609020204030204" pitchFamily="49" charset="0"/>
                <a:cs typeface="Consolas" panose="020B0609020204030204" pitchFamily="49" charset="0"/>
              </a:rPr>
              <a:t>}</a:t>
            </a:r>
          </a:p>
          <a:p>
            <a:endParaRPr lang="it-IT" b="1">
              <a:latin typeface="Consolas" panose="020B0609020204030204" pitchFamily="49" charset="0"/>
              <a:cs typeface="Consolas" panose="020B0609020204030204" pitchFamily="49" charset="0"/>
            </a:endParaRPr>
          </a:p>
          <a:p>
            <a:endParaRPr lang="it-IT" b="1">
              <a:latin typeface="Consolas" panose="020B0609020204030204" pitchFamily="49" charset="0"/>
              <a:cs typeface="Consolas" panose="020B0609020204030204" pitchFamily="49" charset="0"/>
            </a:endParaRPr>
          </a:p>
        </p:txBody>
      </p:sp>
      <mc:AlternateContent xmlns:mc="http://schemas.openxmlformats.org/markup-compatibility/2006">
        <mc:Choice xmlns:am3d="http://schemas.microsoft.com/office/drawing/2017/model3d" Requires="am3d">
          <p:graphicFrame>
            <p:nvGraphicFramePr>
              <p:cNvPr id="4" name="Modello 3D 3" descr="Bandiera da corsa a scacchi">
                <a:extLst>
                  <a:ext uri="{FF2B5EF4-FFF2-40B4-BE49-F238E27FC236}">
                    <a16:creationId xmlns:a16="http://schemas.microsoft.com/office/drawing/2014/main" id="{DDF66A65-68D4-2E05-984D-EDD4409EC614}"/>
                  </a:ext>
                </a:extLst>
              </p:cNvPr>
              <p:cNvGraphicFramePr>
                <a:graphicFrameLocks noChangeAspect="1"/>
              </p:cNvGraphicFramePr>
              <p:nvPr>
                <p:extLst>
                  <p:ext uri="{D42A27DB-BD31-4B8C-83A1-F6EECF244321}">
                    <p14:modId xmlns:p14="http://schemas.microsoft.com/office/powerpoint/2010/main" val="2041712305"/>
                  </p:ext>
                </p:extLst>
              </p:nvPr>
            </p:nvGraphicFramePr>
            <p:xfrm>
              <a:off x="10852740" y="4281645"/>
              <a:ext cx="961119" cy="1235688"/>
            </p:xfrm>
            <a:graphic>
              <a:graphicData uri="http://schemas.microsoft.com/office/drawing/2017/model3d">
                <am3d:model3d r:embed="rId4">
                  <am3d:spPr>
                    <a:xfrm>
                      <a:off x="0" y="0"/>
                      <a:ext cx="961119" cy="1235688"/>
                    </a:xfrm>
                    <a:prstGeom prst="rect">
                      <a:avLst/>
                    </a:prstGeom>
                  </am3d:spPr>
                  <am3d:camera>
                    <am3d:pos x="0" y="0" z="57898687"/>
                    <am3d:up dx="0" dy="36000000" dz="0"/>
                    <am3d:lookAt x="0" y="0" z="0"/>
                    <am3d:perspective fov="2700000"/>
                  </am3d:camera>
                  <am3d:trans>
                    <am3d:meterPerModelUnit n="624999" d="1000000"/>
                    <am3d:preTrans dx="-3362218" dy="0" dz="4170"/>
                    <am3d:scale>
                      <am3d:sx n="1000000" d="1000000"/>
                      <am3d:sy n="1000000" d="1000000"/>
                      <am3d:sz n="1000000" d="1000000"/>
                    </am3d:scale>
                    <am3d:rot ax="1317496" ay="-1071387" az="-422854"/>
                    <am3d:postTrans dx="0" dy="0" dz="0"/>
                  </am3d:trans>
                  <am3d:raster rName="Office3DRenderer" rVer="16.0.8326">
                    <am3d:blip r:embed="rId5"/>
                  </am3d:raster>
                  <am3d:objViewport viewportSz="154287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Modello 3D 3" descr="Bandiera da corsa a scacchi">
                <a:extLst>
                  <a:ext uri="{FF2B5EF4-FFF2-40B4-BE49-F238E27FC236}">
                    <a16:creationId xmlns:a16="http://schemas.microsoft.com/office/drawing/2014/main" id="{DDF66A65-68D4-2E05-984D-EDD4409EC614}"/>
                  </a:ext>
                </a:extLst>
              </p:cNvPr>
              <p:cNvPicPr>
                <a:picLocks noGrp="1" noRot="1" noChangeAspect="1" noMove="1" noResize="1" noEditPoints="1" noAdjustHandles="1" noChangeArrowheads="1" noChangeShapeType="1" noCrop="1"/>
              </p:cNvPicPr>
              <p:nvPr/>
            </p:nvPicPr>
            <p:blipFill>
              <a:blip r:embed="rId5"/>
              <a:stretch>
                <a:fillRect/>
              </a:stretch>
            </p:blipFill>
            <p:spPr>
              <a:xfrm>
                <a:off x="10852740" y="4281645"/>
                <a:ext cx="961119" cy="1235688"/>
              </a:xfrm>
              <a:prstGeom prst="rect">
                <a:avLst/>
              </a:prstGeom>
            </p:spPr>
          </p:pic>
        </mc:Fallback>
      </mc:AlternateContent>
      <p:sp>
        <p:nvSpPr>
          <p:cNvPr id="8" name="TextBox 2">
            <a:extLst>
              <a:ext uri="{FF2B5EF4-FFF2-40B4-BE49-F238E27FC236}">
                <a16:creationId xmlns:a16="http://schemas.microsoft.com/office/drawing/2014/main" id="{0B72F2B6-FC36-A0B3-5CC2-B761EFC87EA6}"/>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37</a:t>
            </a:r>
            <a:endParaRPr lang="it-IT"/>
          </a:p>
        </p:txBody>
      </p:sp>
      <p:sp>
        <p:nvSpPr>
          <p:cNvPr id="11" name="Titolo 1">
            <a:extLst>
              <a:ext uri="{FF2B5EF4-FFF2-40B4-BE49-F238E27FC236}">
                <a16:creationId xmlns:a16="http://schemas.microsoft.com/office/drawing/2014/main" id="{7B08E878-E773-F37C-14B1-491B0C950311}"/>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2" name="TextBox 8">
            <a:extLst>
              <a:ext uri="{FF2B5EF4-FFF2-40B4-BE49-F238E27FC236}">
                <a16:creationId xmlns:a16="http://schemas.microsoft.com/office/drawing/2014/main" id="{CDCF8C78-0AC0-5A1D-D638-0C8F57DE42A7}"/>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costraints</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750373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DE681BB0-AFF1-0936-D42D-B1D099A3DF58}"/>
              </a:ext>
            </a:extLst>
          </p:cNvPr>
          <p:cNvSpPr txBox="1"/>
          <p:nvPr/>
        </p:nvSpPr>
        <p:spPr>
          <a:xfrm>
            <a:off x="3023010" y="1582340"/>
            <a:ext cx="5709510" cy="4062651"/>
          </a:xfrm>
          <a:prstGeom prst="rect">
            <a:avLst/>
          </a:prstGeom>
          <a:noFill/>
        </p:spPr>
        <p:txBody>
          <a:bodyPr wrap="square">
            <a:spAutoFit/>
          </a:bodyPr>
          <a:lstStyle/>
          <a:p>
            <a:endParaRPr lang="it-IT" b="1">
              <a:latin typeface="Consolas" panose="020B0609020204030204" pitchFamily="49" charset="0"/>
              <a:cs typeface="Consolas" panose="020B0609020204030204" pitchFamily="49" charset="0"/>
            </a:endParaRPr>
          </a:p>
          <a:p>
            <a:r>
              <a:rPr lang="it-IT" sz="2400" b="1" err="1">
                <a:solidFill>
                  <a:srgbClr val="2A28A9"/>
                </a:solidFill>
                <a:latin typeface="Consolas" panose="020B0609020204030204" pitchFamily="49" charset="0"/>
                <a:cs typeface="Consolas" panose="020B0609020204030204" pitchFamily="49" charset="0"/>
              </a:rPr>
              <a:t>pred</a:t>
            </a:r>
            <a:r>
              <a:rPr lang="it-IT" sz="2400" b="1">
                <a:latin typeface="Consolas" panose="020B0609020204030204" pitchFamily="49" charset="0"/>
                <a:cs typeface="Consolas" panose="020B0609020204030204" pitchFamily="49" charset="0"/>
              </a:rPr>
              <a:t> world1 {</a:t>
            </a:r>
          </a:p>
          <a:p>
            <a:pPr lvl="1"/>
            <a:r>
              <a:rPr lang="it-IT" sz="2400" b="1">
                <a:latin typeface="Consolas" panose="020B0609020204030204" pitchFamily="49" charset="0"/>
                <a:cs typeface="Consolas" panose="020B0609020204030204" pitchFamily="49" charset="0"/>
              </a:rPr>
              <a:t>#City = 6 </a:t>
            </a:r>
            <a:r>
              <a:rPr lang="it-IT" sz="2400" b="1">
                <a:solidFill>
                  <a:srgbClr val="2A28A9"/>
                </a:solidFill>
                <a:latin typeface="Consolas" panose="020B0609020204030204" pitchFamily="49" charset="0"/>
                <a:cs typeface="Consolas" panose="020B0609020204030204" pitchFamily="49" charset="0"/>
              </a:rPr>
              <a:t>and</a:t>
            </a:r>
            <a:r>
              <a:rPr lang="it-IT" sz="2400" b="1">
                <a:latin typeface="Consolas" panose="020B0609020204030204" pitchFamily="49" charset="0"/>
                <a:cs typeface="Consolas" panose="020B0609020204030204" pitchFamily="49" charset="0"/>
              </a:rPr>
              <a:t> #Person = 2 #Person.visited_cities' = 2 </a:t>
            </a:r>
            <a:r>
              <a:rPr lang="it-IT" sz="2400" b="1">
                <a:solidFill>
                  <a:srgbClr val="2A28A9"/>
                </a:solidFill>
                <a:latin typeface="Consolas" panose="020B0609020204030204" pitchFamily="49" charset="0"/>
                <a:cs typeface="Consolas" panose="020B0609020204030204" pitchFamily="49" charset="0"/>
              </a:rPr>
              <a:t>;</a:t>
            </a:r>
            <a:r>
              <a:rPr lang="it-IT" sz="2400" b="1">
                <a:latin typeface="Consolas" panose="020B0609020204030204" pitchFamily="49" charset="0"/>
                <a:cs typeface="Consolas" panose="020B0609020204030204" pitchFamily="49" charset="0"/>
              </a:rPr>
              <a:t> #Person.visited_cities' = 4 </a:t>
            </a:r>
            <a:r>
              <a:rPr lang="it-IT" sz="2400" b="1">
                <a:solidFill>
                  <a:srgbClr val="2A28A9"/>
                </a:solidFill>
                <a:latin typeface="Consolas" panose="020B0609020204030204" pitchFamily="49" charset="0"/>
                <a:cs typeface="Consolas" panose="020B0609020204030204" pitchFamily="49" charset="0"/>
              </a:rPr>
              <a:t>;</a:t>
            </a:r>
            <a:r>
              <a:rPr lang="it-IT" sz="2400" b="1">
                <a:latin typeface="Consolas" panose="020B0609020204030204" pitchFamily="49" charset="0"/>
                <a:cs typeface="Consolas" panose="020B0609020204030204" pitchFamily="49" charset="0"/>
              </a:rPr>
              <a:t>  #Person.visited_cities' = 6</a:t>
            </a:r>
          </a:p>
          <a:p>
            <a:r>
              <a:rPr lang="it-IT" sz="2400" b="1">
                <a:latin typeface="Consolas" panose="020B0609020204030204" pitchFamily="49" charset="0"/>
                <a:cs typeface="Consolas" panose="020B0609020204030204" pitchFamily="49" charset="0"/>
              </a:rPr>
              <a:t>}</a:t>
            </a:r>
          </a:p>
          <a:p>
            <a:endParaRPr lang="it-IT" sz="2400" b="1">
              <a:latin typeface="Consolas" panose="020B0609020204030204" pitchFamily="49" charset="0"/>
              <a:cs typeface="Consolas" panose="020B0609020204030204" pitchFamily="49" charset="0"/>
            </a:endParaRPr>
          </a:p>
          <a:p>
            <a:endParaRPr lang="it-IT" sz="2400" b="1">
              <a:latin typeface="Consolas" panose="020B0609020204030204" pitchFamily="49" charset="0"/>
              <a:cs typeface="Consolas" panose="020B0609020204030204" pitchFamily="49" charset="0"/>
            </a:endParaRPr>
          </a:p>
          <a:p>
            <a:endParaRPr lang="it-IT" sz="2400" b="1">
              <a:solidFill>
                <a:srgbClr val="2A28A9"/>
              </a:solidFill>
              <a:latin typeface="Consolas" panose="020B0609020204030204" pitchFamily="49" charset="0"/>
              <a:cs typeface="Consolas" panose="020B0609020204030204" pitchFamily="49" charset="0"/>
            </a:endParaRPr>
          </a:p>
          <a:p>
            <a:r>
              <a:rPr lang="it-IT" sz="2400" b="1" err="1">
                <a:solidFill>
                  <a:srgbClr val="2A28A9"/>
                </a:solidFill>
                <a:latin typeface="Consolas" panose="020B0609020204030204" pitchFamily="49" charset="0"/>
                <a:cs typeface="Consolas" panose="020B0609020204030204" pitchFamily="49" charset="0"/>
              </a:rPr>
              <a:t>run</a:t>
            </a:r>
            <a:r>
              <a:rPr lang="it-IT" sz="2400" b="1">
                <a:solidFill>
                  <a:srgbClr val="2A28A9"/>
                </a:solidFill>
                <a:latin typeface="Consolas" panose="020B0609020204030204" pitchFamily="49" charset="0"/>
                <a:cs typeface="Consolas" panose="020B0609020204030204" pitchFamily="49" charset="0"/>
              </a:rPr>
              <a:t> </a:t>
            </a:r>
            <a:r>
              <a:rPr lang="it-IT" sz="2400" b="1">
                <a:latin typeface="Consolas" panose="020B0609020204030204" pitchFamily="49" charset="0"/>
                <a:cs typeface="Consolas" panose="020B0609020204030204" pitchFamily="49" charset="0"/>
              </a:rPr>
              <a:t>world1 </a:t>
            </a:r>
            <a:r>
              <a:rPr lang="it-IT" sz="2400" b="1">
                <a:solidFill>
                  <a:srgbClr val="2A28A9"/>
                </a:solidFill>
                <a:latin typeface="Consolas" panose="020B0609020204030204" pitchFamily="49" charset="0"/>
                <a:cs typeface="Consolas" panose="020B0609020204030204" pitchFamily="49" charset="0"/>
              </a:rPr>
              <a:t>for</a:t>
            </a:r>
            <a:r>
              <a:rPr lang="it-IT" sz="2400" b="1">
                <a:latin typeface="Consolas" panose="020B0609020204030204" pitchFamily="49" charset="0"/>
                <a:cs typeface="Consolas" panose="020B0609020204030204" pitchFamily="49" charset="0"/>
              </a:rPr>
              <a:t> 10</a:t>
            </a:r>
          </a:p>
        </p:txBody>
      </p:sp>
      <p:sp>
        <p:nvSpPr>
          <p:cNvPr id="7" name="CasellaDiTesto 6">
            <a:extLst>
              <a:ext uri="{FF2B5EF4-FFF2-40B4-BE49-F238E27FC236}">
                <a16:creationId xmlns:a16="http://schemas.microsoft.com/office/drawing/2014/main" id="{CC6D6399-FD7B-9C8B-E60A-E8796A442E7E}"/>
              </a:ext>
            </a:extLst>
          </p:cNvPr>
          <p:cNvSpPr txBox="1"/>
          <p:nvPr/>
        </p:nvSpPr>
        <p:spPr>
          <a:xfrm>
            <a:off x="9159056" y="2511325"/>
            <a:ext cx="1565910" cy="369332"/>
          </a:xfrm>
          <a:prstGeom prst="rect">
            <a:avLst/>
          </a:prstGeom>
          <a:noFill/>
        </p:spPr>
        <p:txBody>
          <a:bodyPr wrap="square" rtlCol="0">
            <a:spAutoFit/>
          </a:bodyPr>
          <a:lstStyle/>
          <a:p>
            <a:r>
              <a:rPr lang="it-IT" b="1">
                <a:solidFill>
                  <a:srgbClr val="2A28A9"/>
                </a:solidFill>
                <a:latin typeface="Arial" panose="020B0604020202020204" pitchFamily="34" charset="0"/>
                <a:cs typeface="Arial" panose="020B0604020202020204" pitchFamily="34" charset="0"/>
              </a:rPr>
              <a:t>and after </a:t>
            </a:r>
          </a:p>
        </p:txBody>
      </p:sp>
      <p:cxnSp>
        <p:nvCxnSpPr>
          <p:cNvPr id="9" name="Connettore 2 8">
            <a:extLst>
              <a:ext uri="{FF2B5EF4-FFF2-40B4-BE49-F238E27FC236}">
                <a16:creationId xmlns:a16="http://schemas.microsoft.com/office/drawing/2014/main" id="{0A15664F-149E-64A4-FE90-D00B2F3779C6}"/>
              </a:ext>
            </a:extLst>
          </p:cNvPr>
          <p:cNvCxnSpPr>
            <a:cxnSpLocks/>
          </p:cNvCxnSpPr>
          <p:nvPr/>
        </p:nvCxnSpPr>
        <p:spPr>
          <a:xfrm flipV="1">
            <a:off x="8530225" y="2695991"/>
            <a:ext cx="647700" cy="93007"/>
          </a:xfrm>
          <a:prstGeom prst="straightConnector1">
            <a:avLst/>
          </a:prstGeom>
          <a:ln>
            <a:solidFill>
              <a:srgbClr val="2A28A9"/>
            </a:solidFill>
            <a:tailEnd type="triangle"/>
          </a:ln>
          <a:effectLst/>
        </p:spPr>
        <p:style>
          <a:lnRef idx="2">
            <a:schemeClr val="accent1"/>
          </a:lnRef>
          <a:fillRef idx="0">
            <a:schemeClr val="accent1"/>
          </a:fillRef>
          <a:effectRef idx="1">
            <a:schemeClr val="accent1"/>
          </a:effectRef>
          <a:fontRef idx="minor">
            <a:schemeClr val="tx1"/>
          </a:fontRef>
        </p:style>
      </p:cxnSp>
      <p:sp>
        <p:nvSpPr>
          <p:cNvPr id="12" name="Rettangolo 11">
            <a:extLst>
              <a:ext uri="{FF2B5EF4-FFF2-40B4-BE49-F238E27FC236}">
                <a16:creationId xmlns:a16="http://schemas.microsoft.com/office/drawing/2014/main" id="{B21B02FB-1606-95A9-E79C-5711B217C732}"/>
              </a:ext>
            </a:extLst>
          </p:cNvPr>
          <p:cNvSpPr/>
          <p:nvPr/>
        </p:nvSpPr>
        <p:spPr>
          <a:xfrm>
            <a:off x="9177925" y="2511325"/>
            <a:ext cx="1085310" cy="369332"/>
          </a:xfrm>
          <a:prstGeom prst="rect">
            <a:avLst/>
          </a:prstGeom>
          <a:noFill/>
          <a:ln>
            <a:solidFill>
              <a:srgbClr val="2A28A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a:p>
        </p:txBody>
      </p:sp>
      <p:sp>
        <p:nvSpPr>
          <p:cNvPr id="4" name="TextBox 2">
            <a:extLst>
              <a:ext uri="{FF2B5EF4-FFF2-40B4-BE49-F238E27FC236}">
                <a16:creationId xmlns:a16="http://schemas.microsoft.com/office/drawing/2014/main" id="{0B907D0D-AB85-E1EC-9972-18BDDC4285D6}"/>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38</a:t>
            </a:r>
            <a:endParaRPr lang="it-IT"/>
          </a:p>
        </p:txBody>
      </p:sp>
      <p:sp>
        <p:nvSpPr>
          <p:cNvPr id="10" name="Titolo 1">
            <a:extLst>
              <a:ext uri="{FF2B5EF4-FFF2-40B4-BE49-F238E27FC236}">
                <a16:creationId xmlns:a16="http://schemas.microsoft.com/office/drawing/2014/main" id="{796F048F-CD5A-FA5B-F394-F82C8E96D804}"/>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1" name="TextBox 8">
            <a:extLst>
              <a:ext uri="{FF2B5EF4-FFF2-40B4-BE49-F238E27FC236}">
                <a16:creationId xmlns:a16="http://schemas.microsoft.com/office/drawing/2014/main" id="{219E4B2B-3DC0-32FA-22B5-AFB3D6BF45DA}"/>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predicates</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318888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5170FF6-F45D-BD8E-6DC6-F12F5BA5877A}"/>
              </a:ext>
            </a:extLst>
          </p:cNvPr>
          <p:cNvSpPr>
            <a:spLocks noGrp="1"/>
          </p:cNvSpPr>
          <p:nvPr>
            <p:ph idx="1"/>
          </p:nvPr>
        </p:nvSpPr>
        <p:spPr>
          <a:xfrm>
            <a:off x="0" y="2310276"/>
            <a:ext cx="6129865" cy="2925027"/>
          </a:xfrm>
        </p:spPr>
        <p:txBody>
          <a:bodyPr vert="horz" lIns="91440" tIns="45720" rIns="91440" bIns="45720" rtlCol="0" anchor="t">
            <a:normAutofit/>
          </a:bodyPr>
          <a:lstStyle/>
          <a:p>
            <a:pPr marL="342900" indent="-342900">
              <a:buFont typeface="Wingdings" pitchFamily="2" charset="2"/>
              <a:buChar char="Ø"/>
            </a:pPr>
            <a:r>
              <a:rPr lang="it-IT"/>
              <a:t>Collection of </a:t>
            </a:r>
            <a:r>
              <a:rPr lang="it-IT" b="1" err="1"/>
              <a:t>independent</a:t>
            </a:r>
            <a:r>
              <a:rPr lang="it-IT" b="1"/>
              <a:t> </a:t>
            </a:r>
            <a:r>
              <a:rPr lang="it-IT" b="1" err="1"/>
              <a:t>components</a:t>
            </a:r>
            <a:endParaRPr lang="it-IT" b="1"/>
          </a:p>
          <a:p>
            <a:endParaRPr lang="it-IT" b="1"/>
          </a:p>
          <a:p>
            <a:pPr marL="342900" indent="-342900">
              <a:buFont typeface="Wingdings" pitchFamily="2" charset="2"/>
              <a:buChar char="Ø"/>
            </a:pPr>
            <a:r>
              <a:rPr lang="it-IT"/>
              <a:t>Sharing </a:t>
            </a:r>
            <a:r>
              <a:rPr lang="it-IT" b="1" err="1"/>
              <a:t>messages</a:t>
            </a:r>
            <a:endParaRPr lang="it-IT" b="1"/>
          </a:p>
          <a:p>
            <a:pPr marL="342900" indent="-342900">
              <a:buFont typeface="Wingdings" pitchFamily="2" charset="2"/>
              <a:buChar char="Ø"/>
            </a:pPr>
            <a:endParaRPr lang="it-IT" b="1"/>
          </a:p>
          <a:p>
            <a:pPr marL="342900" indent="-342900">
              <a:buFont typeface="Wingdings" pitchFamily="2" charset="2"/>
              <a:buChar char="Ø"/>
            </a:pPr>
            <a:r>
              <a:rPr lang="it-IT"/>
              <a:t>To operate </a:t>
            </a:r>
            <a:r>
              <a:rPr lang="it-IT" err="1"/>
              <a:t>as</a:t>
            </a:r>
            <a:r>
              <a:rPr lang="it-IT"/>
              <a:t> a </a:t>
            </a:r>
            <a:r>
              <a:rPr lang="it-IT" b="1"/>
              <a:t>Single </a:t>
            </a:r>
            <a:r>
              <a:rPr lang="it-IT" b="1" err="1"/>
              <a:t>unit</a:t>
            </a:r>
            <a:endParaRPr lang="it-IT" b="1"/>
          </a:p>
          <a:p>
            <a:pPr marL="342900" indent="-342900">
              <a:buFont typeface="Wingdings" pitchFamily="2" charset="2"/>
              <a:buChar char="Ø"/>
            </a:pPr>
            <a:endParaRPr lang="it-IT" b="1"/>
          </a:p>
          <a:p>
            <a:pPr marL="342900" indent="-342900">
              <a:buFont typeface="Wingdings" pitchFamily="2" charset="2"/>
              <a:buChar char="Ø"/>
            </a:pPr>
            <a:r>
              <a:rPr lang="it-IT"/>
              <a:t>+</a:t>
            </a:r>
            <a:r>
              <a:rPr lang="it-IT" b="1"/>
              <a:t> </a:t>
            </a:r>
            <a:r>
              <a:rPr lang="it-IT" err="1"/>
              <a:t>There</a:t>
            </a:r>
            <a:r>
              <a:rPr lang="it-IT"/>
              <a:t> can be </a:t>
            </a:r>
            <a:r>
              <a:rPr lang="it-IT" err="1"/>
              <a:t>only</a:t>
            </a:r>
            <a:r>
              <a:rPr lang="it-IT"/>
              <a:t> </a:t>
            </a:r>
            <a:r>
              <a:rPr lang="it-IT" b="1"/>
              <a:t>one</a:t>
            </a:r>
            <a:r>
              <a:rPr lang="it-IT"/>
              <a:t> </a:t>
            </a:r>
            <a:r>
              <a:rPr lang="it-IT" b="1" err="1"/>
              <a:t>message</a:t>
            </a:r>
            <a:r>
              <a:rPr lang="it-IT"/>
              <a:t> in</a:t>
            </a:r>
            <a:r>
              <a:rPr lang="it-IT" b="1"/>
              <a:t> </a:t>
            </a:r>
            <a:r>
              <a:rPr lang="it-IT"/>
              <a:t>a </a:t>
            </a:r>
            <a:r>
              <a:rPr lang="it-IT" err="1"/>
              <a:t>node</a:t>
            </a:r>
            <a:endParaRPr lang="it-IT"/>
          </a:p>
          <a:p>
            <a:pPr marL="342900" indent="-342900">
              <a:buFont typeface="Wingdings" pitchFamily="2" charset="2"/>
              <a:buChar char="Ø"/>
            </a:pPr>
            <a:endParaRPr lang="it-IT" b="1"/>
          </a:p>
        </p:txBody>
      </p:sp>
      <p:cxnSp>
        <p:nvCxnSpPr>
          <p:cNvPr id="6" name="Straight Connector 4">
            <a:extLst>
              <a:ext uri="{FF2B5EF4-FFF2-40B4-BE49-F238E27FC236}">
                <a16:creationId xmlns:a16="http://schemas.microsoft.com/office/drawing/2014/main" id="{5448AA04-5A1B-5AEC-1495-ABD76759F899}"/>
              </a:ext>
            </a:extLst>
          </p:cNvPr>
          <p:cNvCxnSpPr>
            <a:cxnSpLocks/>
          </p:cNvCxnSpPr>
          <p:nvPr/>
        </p:nvCxnSpPr>
        <p:spPr>
          <a:xfrm>
            <a:off x="6096000" y="1266009"/>
            <a:ext cx="0" cy="4852851"/>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8" name="Titolo 1">
            <a:extLst>
              <a:ext uri="{FF2B5EF4-FFF2-40B4-BE49-F238E27FC236}">
                <a16:creationId xmlns:a16="http://schemas.microsoft.com/office/drawing/2014/main" id="{5BBC7977-5783-6C46-1F02-8B7EFE33EFB8}"/>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11" name="TextBox 10">
            <a:extLst>
              <a:ext uri="{FF2B5EF4-FFF2-40B4-BE49-F238E27FC236}">
                <a16:creationId xmlns:a16="http://schemas.microsoft.com/office/drawing/2014/main" id="{45DAA233-1EC8-806A-5FC8-EE36452A1D74}"/>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B054F770-8FBB-E66A-A511-0A3378D6CFAF}"/>
              </a:ext>
            </a:extLst>
          </p:cNvPr>
          <p:cNvSpPr txBox="1"/>
          <p:nvPr/>
        </p:nvSpPr>
        <p:spPr>
          <a:xfrm>
            <a:off x="6096000" y="1348944"/>
            <a:ext cx="6129865" cy="5078313"/>
          </a:xfrm>
          <a:prstGeom prst="rect">
            <a:avLst/>
          </a:prstGeom>
          <a:noFill/>
        </p:spPr>
        <p:txBody>
          <a:bodyPr wrap="square">
            <a:spAutoFit/>
          </a:bodyPr>
          <a:lstStyle/>
          <a:p>
            <a:r>
              <a:rPr lang="en-US" b="1">
                <a:solidFill>
                  <a:srgbClr val="2A28A9"/>
                </a:solidFill>
                <a:latin typeface="Consolas" panose="020B0609020204030204" pitchFamily="49" charset="0"/>
              </a:rPr>
              <a:t>sig</a:t>
            </a:r>
            <a:r>
              <a:rPr lang="en-US" b="1">
                <a:latin typeface="Consolas" panose="020B0609020204030204" pitchFamily="49" charset="0"/>
              </a:rPr>
              <a:t> Node {</a:t>
            </a:r>
          </a:p>
          <a:p>
            <a:r>
              <a:rPr lang="en-US" b="1">
                <a:latin typeface="Consolas" panose="020B0609020204030204" pitchFamily="49" charset="0"/>
              </a:rPr>
              <a:t>    edges: </a:t>
            </a:r>
            <a:r>
              <a:rPr lang="en-US" b="1">
                <a:solidFill>
                  <a:srgbClr val="2A28A9"/>
                </a:solidFill>
                <a:latin typeface="Consolas" panose="020B0609020204030204" pitchFamily="49" charset="0"/>
              </a:rPr>
              <a:t>some</a:t>
            </a:r>
            <a:r>
              <a:rPr lang="en-US" b="1">
                <a:latin typeface="Consolas" panose="020B0609020204030204" pitchFamily="49" charset="0"/>
              </a:rPr>
              <a:t> Node</a:t>
            </a:r>
          </a:p>
          <a:p>
            <a:r>
              <a:rPr lang="en-US" b="1">
                <a:latin typeface="Consolas" panose="020B0609020204030204" pitchFamily="49" charset="0"/>
              </a:rPr>
              <a:t>}</a:t>
            </a:r>
          </a:p>
          <a:p>
            <a:endParaRPr lang="en-US" b="1">
              <a:latin typeface="Consolas" panose="020B0609020204030204" pitchFamily="49" charset="0"/>
            </a:endParaRPr>
          </a:p>
          <a:p>
            <a:r>
              <a:rPr lang="en-US" b="1">
                <a:solidFill>
                  <a:srgbClr val="2A28A9"/>
                </a:solidFill>
                <a:latin typeface="Consolas" panose="020B0609020204030204" pitchFamily="49" charset="0"/>
              </a:rPr>
              <a:t>sig</a:t>
            </a:r>
            <a:r>
              <a:rPr lang="en-US" b="1">
                <a:latin typeface="Consolas" panose="020B0609020204030204" pitchFamily="49" charset="0"/>
              </a:rPr>
              <a:t> Message {</a:t>
            </a:r>
          </a:p>
          <a:p>
            <a:r>
              <a:rPr lang="en-US" b="1">
                <a:latin typeface="Consolas" panose="020B0609020204030204" pitchFamily="49" charset="0"/>
              </a:rPr>
              <a:t>    </a:t>
            </a:r>
            <a:r>
              <a:rPr lang="en-US" b="1">
                <a:solidFill>
                  <a:srgbClr val="2A28A9"/>
                </a:solidFill>
                <a:latin typeface="Consolas" panose="020B0609020204030204" pitchFamily="49" charset="0"/>
              </a:rPr>
              <a:t>var</a:t>
            </a:r>
            <a:r>
              <a:rPr lang="en-US" b="1">
                <a:latin typeface="Consolas" panose="020B0609020204030204" pitchFamily="49" charset="0"/>
              </a:rPr>
              <a:t> loc: Node </a:t>
            </a:r>
          </a:p>
          <a:p>
            <a:r>
              <a:rPr lang="en-US" b="1">
                <a:latin typeface="Consolas" panose="020B0609020204030204" pitchFamily="49" charset="0"/>
              </a:rPr>
              <a:t>}</a:t>
            </a:r>
          </a:p>
          <a:p>
            <a:endParaRPr lang="en-US" b="1">
              <a:latin typeface="Consolas" panose="020B0609020204030204" pitchFamily="49" charset="0"/>
            </a:endParaRPr>
          </a:p>
          <a:p>
            <a:r>
              <a:rPr lang="en-US" b="1">
                <a:solidFill>
                  <a:srgbClr val="2A28A9"/>
                </a:solidFill>
                <a:latin typeface="Consolas" panose="020B0609020204030204" pitchFamily="49" charset="0"/>
              </a:rPr>
              <a:t>fact</a:t>
            </a:r>
            <a:r>
              <a:rPr lang="en-US" b="1">
                <a:latin typeface="Consolas" panose="020B0609020204030204" pitchFamily="49" charset="0"/>
              </a:rPr>
              <a:t> </a:t>
            </a:r>
            <a:r>
              <a:rPr lang="en-US" b="1" err="1">
                <a:latin typeface="Consolas" panose="020B0609020204030204" pitchFamily="49" charset="0"/>
              </a:rPr>
              <a:t>ConnectedGraph</a:t>
            </a:r>
            <a:r>
              <a:rPr lang="en-US" b="1">
                <a:latin typeface="Consolas" panose="020B0609020204030204" pitchFamily="49" charset="0"/>
              </a:rPr>
              <a:t>{</a:t>
            </a:r>
          </a:p>
          <a:p>
            <a:r>
              <a:rPr lang="en-US" b="1">
                <a:latin typeface="Consolas" panose="020B0609020204030204" pitchFamily="49" charset="0"/>
              </a:rPr>
              <a:t>	</a:t>
            </a:r>
            <a:r>
              <a:rPr lang="en-US" b="1">
                <a:solidFill>
                  <a:srgbClr val="2A28A9"/>
                </a:solidFill>
                <a:latin typeface="Consolas" panose="020B0609020204030204" pitchFamily="49" charset="0"/>
              </a:rPr>
              <a:t>all</a:t>
            </a:r>
            <a:r>
              <a:rPr lang="en-US" b="1">
                <a:latin typeface="Consolas" panose="020B0609020204030204" pitchFamily="49" charset="0"/>
              </a:rPr>
              <a:t> n1, n2: Node | </a:t>
            </a:r>
          </a:p>
          <a:p>
            <a:r>
              <a:rPr lang="en-US" b="1">
                <a:latin typeface="Consolas" panose="020B0609020204030204" pitchFamily="49" charset="0"/>
              </a:rPr>
              <a:t>	n1 in n2.edges </a:t>
            </a:r>
            <a:r>
              <a:rPr lang="en-US" b="1" err="1">
                <a:solidFill>
                  <a:srgbClr val="2A28A9"/>
                </a:solidFill>
                <a:latin typeface="Consolas" panose="020B0609020204030204" pitchFamily="49" charset="0"/>
              </a:rPr>
              <a:t>iff</a:t>
            </a:r>
            <a:r>
              <a:rPr lang="en-US" b="1">
                <a:latin typeface="Consolas" panose="020B0609020204030204" pitchFamily="49" charset="0"/>
              </a:rPr>
              <a:t> n2 </a:t>
            </a:r>
            <a:r>
              <a:rPr lang="en-US" b="1">
                <a:solidFill>
                  <a:srgbClr val="2A28A9"/>
                </a:solidFill>
                <a:latin typeface="Consolas" panose="020B0609020204030204" pitchFamily="49" charset="0"/>
              </a:rPr>
              <a:t>in </a:t>
            </a:r>
            <a:r>
              <a:rPr lang="en-US" b="1">
                <a:latin typeface="Consolas" panose="020B0609020204030204" pitchFamily="49" charset="0"/>
              </a:rPr>
              <a:t>n1.edges </a:t>
            </a:r>
            <a:r>
              <a:rPr lang="en-US" b="1">
                <a:solidFill>
                  <a:srgbClr val="2A28A9"/>
                </a:solidFill>
                <a:latin typeface="Consolas" panose="020B0609020204030204" pitchFamily="49" charset="0"/>
              </a:rPr>
              <a:t>and</a:t>
            </a:r>
            <a:r>
              <a:rPr lang="en-US" b="1">
                <a:latin typeface="Consolas" panose="020B0609020204030204" pitchFamily="49" charset="0"/>
              </a:rPr>
              <a:t> </a:t>
            </a:r>
          </a:p>
          <a:p>
            <a:r>
              <a:rPr lang="en-US" b="1">
                <a:latin typeface="Consolas" panose="020B0609020204030204" pitchFamily="49" charset="0"/>
              </a:rPr>
              <a:t>	!(n1 = n2) </a:t>
            </a:r>
            <a:r>
              <a:rPr lang="en-US" b="1">
                <a:solidFill>
                  <a:srgbClr val="2A28A9"/>
                </a:solidFill>
                <a:latin typeface="Consolas" panose="020B0609020204030204" pitchFamily="49" charset="0"/>
              </a:rPr>
              <a:t>and</a:t>
            </a:r>
            <a:r>
              <a:rPr lang="en-US" b="1">
                <a:latin typeface="Consolas" panose="020B0609020204030204" pitchFamily="49" charset="0"/>
              </a:rPr>
              <a:t> n1.*edges = Node}</a:t>
            </a:r>
          </a:p>
          <a:p>
            <a:endParaRPr lang="en-US" b="1">
              <a:latin typeface="Consolas" panose="020B0609020204030204" pitchFamily="49" charset="0"/>
            </a:endParaRPr>
          </a:p>
          <a:p>
            <a:r>
              <a:rPr lang="en-US" b="1">
                <a:solidFill>
                  <a:srgbClr val="2A28A9"/>
                </a:solidFill>
                <a:latin typeface="Consolas" panose="020B0609020204030204" pitchFamily="49" charset="0"/>
              </a:rPr>
              <a:t>fact</a:t>
            </a:r>
            <a:r>
              <a:rPr lang="en-US" b="1">
                <a:latin typeface="Consolas" panose="020B0609020204030204" pitchFamily="49" charset="0"/>
              </a:rPr>
              <a:t> {</a:t>
            </a:r>
          </a:p>
          <a:p>
            <a:r>
              <a:rPr lang="en-US" b="1">
                <a:solidFill>
                  <a:srgbClr val="2A28A9"/>
                </a:solidFill>
                <a:latin typeface="Consolas" panose="020B0609020204030204" pitchFamily="49" charset="0"/>
              </a:rPr>
              <a:t>	all </a:t>
            </a:r>
            <a:r>
              <a:rPr lang="en-US" b="1" err="1">
                <a:solidFill>
                  <a:srgbClr val="2A28A9"/>
                </a:solidFill>
                <a:latin typeface="Consolas" panose="020B0609020204030204" pitchFamily="49" charset="0"/>
              </a:rPr>
              <a:t>disj</a:t>
            </a:r>
            <a:r>
              <a:rPr lang="en-US" b="1">
                <a:solidFill>
                  <a:srgbClr val="2A28A9"/>
                </a:solidFill>
                <a:latin typeface="Consolas" panose="020B0609020204030204" pitchFamily="49" charset="0"/>
              </a:rPr>
              <a:t> </a:t>
            </a:r>
            <a:r>
              <a:rPr lang="en-US" b="1">
                <a:latin typeface="Consolas" panose="020B0609020204030204" pitchFamily="49" charset="0"/>
              </a:rPr>
              <a:t>m1,m2:Message | </a:t>
            </a:r>
          </a:p>
          <a:p>
            <a:r>
              <a:rPr lang="en-US" b="1">
                <a:solidFill>
                  <a:srgbClr val="2A28A9"/>
                </a:solidFill>
                <a:latin typeface="Consolas" panose="020B0609020204030204" pitchFamily="49" charset="0"/>
              </a:rPr>
              <a:t>	always</a:t>
            </a:r>
            <a:r>
              <a:rPr lang="en-US" b="1">
                <a:latin typeface="Consolas" panose="020B0609020204030204" pitchFamily="49" charset="0"/>
              </a:rPr>
              <a:t> !(m1.loc = m2.loc)</a:t>
            </a:r>
          </a:p>
          <a:p>
            <a:r>
              <a:rPr lang="en-US" b="1">
                <a:latin typeface="Consolas" panose="020B0609020204030204" pitchFamily="49" charset="0"/>
              </a:rPr>
              <a:t>}</a:t>
            </a:r>
          </a:p>
          <a:p>
            <a:endParaRPr lang="en-US" b="1">
              <a:latin typeface="Consolas" panose="020B0609020204030204" pitchFamily="49" charset="0"/>
            </a:endParaRPr>
          </a:p>
        </p:txBody>
      </p:sp>
      <p:sp>
        <p:nvSpPr>
          <p:cNvPr id="4" name="TextBox 2">
            <a:extLst>
              <a:ext uri="{FF2B5EF4-FFF2-40B4-BE49-F238E27FC236}">
                <a16:creationId xmlns:a16="http://schemas.microsoft.com/office/drawing/2014/main" id="{AE025915-5BA9-FD3D-66E8-ECBEDD6A9A2F}"/>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3</a:t>
            </a:r>
            <a:endParaRPr lang="it-IT"/>
          </a:p>
        </p:txBody>
      </p:sp>
    </p:spTree>
    <p:extLst>
      <p:ext uri="{BB962C8B-B14F-4D97-AF65-F5344CB8AC3E}">
        <p14:creationId xmlns:p14="http://schemas.microsoft.com/office/powerpoint/2010/main" val="1487808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
                                            <p:txEl>
                                              <p:pRg st="8" end="8"/>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
                                            <p:txEl>
                                              <p:pRg st="10" end="1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xEl>
                                              <p:pRg st="15" end="1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16" end="1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descr="Immagine che contiene testo&#10;&#10;Descrizione generata automaticamente">
            <a:extLst>
              <a:ext uri="{FF2B5EF4-FFF2-40B4-BE49-F238E27FC236}">
                <a16:creationId xmlns:a16="http://schemas.microsoft.com/office/drawing/2014/main" id="{5655A75C-8BE4-7B12-F81D-BD8A2852D05B}"/>
              </a:ext>
            </a:extLst>
          </p:cNvPr>
          <p:cNvPicPr>
            <a:picLocks noChangeAspect="1"/>
          </p:cNvPicPr>
          <p:nvPr/>
        </p:nvPicPr>
        <p:blipFill>
          <a:blip r:embed="rId3"/>
          <a:stretch>
            <a:fillRect/>
          </a:stretch>
        </p:blipFill>
        <p:spPr>
          <a:xfrm>
            <a:off x="-1" y="1086151"/>
            <a:ext cx="12192001" cy="5160899"/>
          </a:xfrm>
          <a:prstGeom prst="rect">
            <a:avLst/>
          </a:prstGeom>
        </p:spPr>
      </p:pic>
      <p:sp>
        <p:nvSpPr>
          <p:cNvPr id="3" name="CasellaDiTesto 2">
            <a:extLst>
              <a:ext uri="{FF2B5EF4-FFF2-40B4-BE49-F238E27FC236}">
                <a16:creationId xmlns:a16="http://schemas.microsoft.com/office/drawing/2014/main" id="{7B114048-F4F1-776B-CDA8-3281B9ABDFE4}"/>
              </a:ext>
            </a:extLst>
          </p:cNvPr>
          <p:cNvSpPr txBox="1"/>
          <p:nvPr/>
        </p:nvSpPr>
        <p:spPr>
          <a:xfrm>
            <a:off x="0" y="5416053"/>
            <a:ext cx="2594344" cy="830997"/>
          </a:xfrm>
          <a:prstGeom prst="rect">
            <a:avLst/>
          </a:prstGeom>
          <a:noFill/>
          <a:ln w="38100">
            <a:solidFill>
              <a:srgbClr val="728FA5"/>
            </a:solidFill>
          </a:ln>
        </p:spPr>
        <p:txBody>
          <a:bodyPr wrap="square">
            <a:spAutoFit/>
          </a:bodyPr>
          <a:lstStyle/>
          <a:p>
            <a:r>
              <a:rPr lang="it-IT" sz="1600">
                <a:latin typeface="Arial" panose="020B0604020202020204" pitchFamily="34" charset="0"/>
                <a:cs typeface="Arial" panose="020B0604020202020204" pitchFamily="34" charset="0"/>
              </a:rPr>
              <a:t>At the </a:t>
            </a:r>
            <a:r>
              <a:rPr lang="it-IT" sz="1600" b="1" err="1">
                <a:latin typeface="Arial" panose="020B0604020202020204" pitchFamily="34" charset="0"/>
                <a:cs typeface="Arial" panose="020B0604020202020204" pitchFamily="34" charset="0"/>
              </a:rPr>
              <a:t>beginning</a:t>
            </a:r>
            <a:r>
              <a:rPr lang="it-IT" sz="1600">
                <a:latin typeface="Arial" panose="020B0604020202020204" pitchFamily="34" charset="0"/>
                <a:cs typeface="Arial" panose="020B0604020202020204" pitchFamily="34" charset="0"/>
              </a:rPr>
              <a:t> of the trip, </a:t>
            </a:r>
            <a:r>
              <a:rPr lang="it-IT" sz="1600" b="1" err="1">
                <a:latin typeface="Arial" panose="020B0604020202020204" pitchFamily="34" charset="0"/>
                <a:cs typeface="Arial" panose="020B0604020202020204" pitchFamily="34" charset="0"/>
              </a:rPr>
              <a:t>both</a:t>
            </a:r>
            <a:r>
              <a:rPr lang="it-IT" sz="1600" b="1">
                <a:latin typeface="Arial" panose="020B0604020202020204" pitchFamily="34" charset="0"/>
                <a:cs typeface="Arial" panose="020B0604020202020204" pitchFamily="34" charset="0"/>
              </a:rPr>
              <a:t> people </a:t>
            </a:r>
            <a:r>
              <a:rPr lang="it-IT" sz="1600" err="1">
                <a:latin typeface="Arial" panose="020B0604020202020204" pitchFamily="34" charset="0"/>
                <a:cs typeface="Arial" panose="020B0604020202020204" pitchFamily="34" charset="0"/>
              </a:rPr>
              <a:t>have</a:t>
            </a:r>
            <a:r>
              <a:rPr lang="it-IT" sz="1600">
                <a:latin typeface="Arial" panose="020B0604020202020204" pitchFamily="34" charset="0"/>
                <a:cs typeface="Arial" panose="020B0604020202020204" pitchFamily="34" charset="0"/>
              </a:rPr>
              <a:t> </a:t>
            </a:r>
            <a:r>
              <a:rPr lang="it-IT" sz="1600" b="1" err="1">
                <a:latin typeface="Arial" panose="020B0604020202020204" pitchFamily="34" charset="0"/>
                <a:cs typeface="Arial" panose="020B0604020202020204" pitchFamily="34" charset="0"/>
              </a:rPr>
              <a:t>not</a:t>
            </a:r>
            <a:r>
              <a:rPr lang="it-IT" sz="1600" b="1">
                <a:latin typeface="Arial" panose="020B0604020202020204" pitchFamily="34" charset="0"/>
                <a:cs typeface="Arial" panose="020B0604020202020204" pitchFamily="34" charset="0"/>
              </a:rPr>
              <a:t> </a:t>
            </a:r>
            <a:r>
              <a:rPr lang="it-IT" sz="1600" b="1" err="1">
                <a:latin typeface="Arial" panose="020B0604020202020204" pitchFamily="34" charset="0"/>
                <a:cs typeface="Arial" panose="020B0604020202020204" pitchFamily="34" charset="0"/>
              </a:rPr>
              <a:t>yet</a:t>
            </a:r>
            <a:r>
              <a:rPr lang="it-IT" sz="1600" b="1">
                <a:latin typeface="Arial" panose="020B0604020202020204" pitchFamily="34" charset="0"/>
                <a:cs typeface="Arial" panose="020B0604020202020204" pitchFamily="34" charset="0"/>
              </a:rPr>
              <a:t> </a:t>
            </a:r>
            <a:r>
              <a:rPr lang="it-IT" sz="1600" b="1" err="1">
                <a:latin typeface="Arial" panose="020B0604020202020204" pitchFamily="34" charset="0"/>
                <a:cs typeface="Arial" panose="020B0604020202020204" pitchFamily="34" charset="0"/>
              </a:rPr>
              <a:t>visited</a:t>
            </a:r>
            <a:r>
              <a:rPr lang="it-IT" sz="1600" b="1">
                <a:latin typeface="Arial" panose="020B0604020202020204" pitchFamily="34" charset="0"/>
                <a:cs typeface="Arial" panose="020B0604020202020204" pitchFamily="34" charset="0"/>
              </a:rPr>
              <a:t> </a:t>
            </a:r>
            <a:r>
              <a:rPr lang="it-IT" sz="1600" b="1" err="1">
                <a:latin typeface="Arial" panose="020B0604020202020204" pitchFamily="34" charset="0"/>
                <a:cs typeface="Arial" panose="020B0604020202020204" pitchFamily="34" charset="0"/>
              </a:rPr>
              <a:t>any</a:t>
            </a:r>
            <a:r>
              <a:rPr lang="it-IT" sz="1600" b="1">
                <a:latin typeface="Arial" panose="020B0604020202020204" pitchFamily="34" charset="0"/>
                <a:cs typeface="Arial" panose="020B0604020202020204" pitchFamily="34" charset="0"/>
              </a:rPr>
              <a:t> cities</a:t>
            </a:r>
          </a:p>
        </p:txBody>
      </p:sp>
      <p:sp>
        <p:nvSpPr>
          <p:cNvPr id="4" name="TextBox 2">
            <a:extLst>
              <a:ext uri="{FF2B5EF4-FFF2-40B4-BE49-F238E27FC236}">
                <a16:creationId xmlns:a16="http://schemas.microsoft.com/office/drawing/2014/main" id="{AA3672E6-6EDF-DD82-6390-11522B853503}"/>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39</a:t>
            </a:r>
            <a:endParaRPr lang="it-IT"/>
          </a:p>
        </p:txBody>
      </p:sp>
      <p:sp>
        <p:nvSpPr>
          <p:cNvPr id="8" name="Titolo 1">
            <a:extLst>
              <a:ext uri="{FF2B5EF4-FFF2-40B4-BE49-F238E27FC236}">
                <a16:creationId xmlns:a16="http://schemas.microsoft.com/office/drawing/2014/main" id="{37065708-DF02-839F-DB0D-D1589A24AFD8}"/>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9" name="TextBox 8">
            <a:extLst>
              <a:ext uri="{FF2B5EF4-FFF2-40B4-BE49-F238E27FC236}">
                <a16:creationId xmlns:a16="http://schemas.microsoft.com/office/drawing/2014/main" id="{D8181DFC-CDE8-5977-F595-E6966986AFE8}"/>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visualizer</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40268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magine 2" descr="Immagine che contiene grafico&#10;&#10;Descrizione generata automaticamente">
            <a:extLst>
              <a:ext uri="{FF2B5EF4-FFF2-40B4-BE49-F238E27FC236}">
                <a16:creationId xmlns:a16="http://schemas.microsoft.com/office/drawing/2014/main" id="{BB38E867-DEF4-11D2-F506-964C6F7305BA}"/>
              </a:ext>
            </a:extLst>
          </p:cNvPr>
          <p:cNvPicPr>
            <a:picLocks noChangeAspect="1"/>
          </p:cNvPicPr>
          <p:nvPr/>
        </p:nvPicPr>
        <p:blipFill>
          <a:blip r:embed="rId3"/>
          <a:stretch>
            <a:fillRect/>
          </a:stretch>
        </p:blipFill>
        <p:spPr>
          <a:xfrm>
            <a:off x="14085" y="1079653"/>
            <a:ext cx="12182610" cy="5059026"/>
          </a:xfrm>
          <a:prstGeom prst="rect">
            <a:avLst/>
          </a:prstGeom>
        </p:spPr>
      </p:pic>
      <p:sp>
        <p:nvSpPr>
          <p:cNvPr id="6" name="CasellaDiTesto 5">
            <a:extLst>
              <a:ext uri="{FF2B5EF4-FFF2-40B4-BE49-F238E27FC236}">
                <a16:creationId xmlns:a16="http://schemas.microsoft.com/office/drawing/2014/main" id="{8C3D46EE-D0C4-4DE9-473D-76A9654FC7ED}"/>
              </a:ext>
            </a:extLst>
          </p:cNvPr>
          <p:cNvSpPr txBox="1"/>
          <p:nvPr/>
        </p:nvSpPr>
        <p:spPr>
          <a:xfrm>
            <a:off x="6105390" y="5307682"/>
            <a:ext cx="2278446" cy="830997"/>
          </a:xfrm>
          <a:prstGeom prst="rect">
            <a:avLst/>
          </a:prstGeom>
          <a:noFill/>
          <a:ln w="38100">
            <a:solidFill>
              <a:srgbClr val="728FA5"/>
            </a:solidFill>
          </a:ln>
        </p:spPr>
        <p:txBody>
          <a:bodyPr wrap="square" rtlCol="0">
            <a:spAutoFit/>
          </a:bodyPr>
          <a:lstStyle/>
          <a:p>
            <a:r>
              <a:rPr lang="it-IT" sz="1600">
                <a:latin typeface="Arial" panose="020B0604020202020204" pitchFamily="34" charset="0"/>
                <a:cs typeface="Arial" panose="020B0604020202020204" pitchFamily="34" charset="0"/>
              </a:rPr>
              <a:t>In the </a:t>
            </a:r>
            <a:r>
              <a:rPr lang="it-IT" sz="1600" b="1" err="1">
                <a:latin typeface="Arial" panose="020B0604020202020204" pitchFamily="34" charset="0"/>
                <a:cs typeface="Arial" panose="020B0604020202020204" pitchFamily="34" charset="0"/>
              </a:rPr>
              <a:t>final</a:t>
            </a:r>
            <a:r>
              <a:rPr lang="it-IT" sz="1600" b="1">
                <a:latin typeface="Arial" panose="020B0604020202020204" pitchFamily="34" charset="0"/>
                <a:cs typeface="Arial" panose="020B0604020202020204" pitchFamily="34" charset="0"/>
              </a:rPr>
              <a:t> state</a:t>
            </a:r>
            <a:r>
              <a:rPr lang="it-IT" sz="1600">
                <a:latin typeface="Arial" panose="020B0604020202020204" pitchFamily="34" charset="0"/>
                <a:cs typeface="Arial" panose="020B0604020202020204" pitchFamily="34" charset="0"/>
              </a:rPr>
              <a:t>, </a:t>
            </a:r>
            <a:r>
              <a:rPr lang="it-IT" sz="1600" b="1" err="1">
                <a:latin typeface="Arial" panose="020B0604020202020204" pitchFamily="34" charset="0"/>
                <a:cs typeface="Arial" panose="020B0604020202020204" pitchFamily="34" charset="0"/>
              </a:rPr>
              <a:t>both</a:t>
            </a:r>
            <a:r>
              <a:rPr lang="it-IT" sz="1600">
                <a:latin typeface="Arial" panose="020B0604020202020204" pitchFamily="34" charset="0"/>
                <a:cs typeface="Arial" panose="020B0604020202020204" pitchFamily="34" charset="0"/>
              </a:rPr>
              <a:t> Person0 and Person1 </a:t>
            </a:r>
            <a:r>
              <a:rPr lang="it-IT" sz="1600" b="1" err="1">
                <a:latin typeface="Arial" panose="020B0604020202020204" pitchFamily="34" charset="0"/>
                <a:cs typeface="Arial" panose="020B0604020202020204" pitchFamily="34" charset="0"/>
              </a:rPr>
              <a:t>return</a:t>
            </a:r>
            <a:r>
              <a:rPr lang="it-IT" sz="1600" b="1">
                <a:latin typeface="Arial" panose="020B0604020202020204" pitchFamily="34" charset="0"/>
                <a:cs typeface="Arial" panose="020B0604020202020204" pitchFamily="34" charset="0"/>
              </a:rPr>
              <a:t> to Milan</a:t>
            </a:r>
          </a:p>
        </p:txBody>
      </p:sp>
      <p:sp>
        <p:nvSpPr>
          <p:cNvPr id="4" name="TextBox 2">
            <a:extLst>
              <a:ext uri="{FF2B5EF4-FFF2-40B4-BE49-F238E27FC236}">
                <a16:creationId xmlns:a16="http://schemas.microsoft.com/office/drawing/2014/main" id="{51BACCFF-F1D9-91A1-817B-EBEF8F82EC89}"/>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40</a:t>
            </a:r>
            <a:endParaRPr lang="it-IT"/>
          </a:p>
        </p:txBody>
      </p:sp>
      <p:sp>
        <p:nvSpPr>
          <p:cNvPr id="9" name="Titolo 1">
            <a:extLst>
              <a:ext uri="{FF2B5EF4-FFF2-40B4-BE49-F238E27FC236}">
                <a16:creationId xmlns:a16="http://schemas.microsoft.com/office/drawing/2014/main" id="{C9EFEBAF-7800-247B-DD1B-F04B79862855}"/>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0" name="TextBox 8">
            <a:extLst>
              <a:ext uri="{FF2B5EF4-FFF2-40B4-BE49-F238E27FC236}">
                <a16:creationId xmlns:a16="http://schemas.microsoft.com/office/drawing/2014/main" id="{CC4EE9F3-A6F6-B090-E377-512E86088164}"/>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a:t>
            </a:r>
            <a:r>
              <a:rPr lang="it-IT" sz="2800" err="1">
                <a:solidFill>
                  <a:schemeClr val="bg1"/>
                </a:solidFill>
                <a:latin typeface="Arial" panose="020B0604020202020204" pitchFamily="34" charset="0"/>
                <a:cs typeface="Arial" panose="020B0604020202020204" pitchFamily="34" charset="0"/>
              </a:rPr>
              <a:t>visualizer</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036021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magine 6" descr="Immagine che contiene grafico&#10;&#10;Descrizione generata automaticamente">
            <a:extLst>
              <a:ext uri="{FF2B5EF4-FFF2-40B4-BE49-F238E27FC236}">
                <a16:creationId xmlns:a16="http://schemas.microsoft.com/office/drawing/2014/main" id="{D92C13F3-0BFD-6711-F567-E9653253BC66}"/>
              </a:ext>
            </a:extLst>
          </p:cNvPr>
          <p:cNvPicPr>
            <a:picLocks noChangeAspect="1"/>
          </p:cNvPicPr>
          <p:nvPr/>
        </p:nvPicPr>
        <p:blipFill>
          <a:blip r:embed="rId3"/>
          <a:stretch>
            <a:fillRect/>
          </a:stretch>
        </p:blipFill>
        <p:spPr>
          <a:xfrm>
            <a:off x="-1" y="1090670"/>
            <a:ext cx="12224725" cy="5041189"/>
          </a:xfrm>
          <a:prstGeom prst="rect">
            <a:avLst/>
          </a:prstGeom>
        </p:spPr>
      </p:pic>
      <p:sp>
        <p:nvSpPr>
          <p:cNvPr id="5" name="CasellaDiTesto 4">
            <a:extLst>
              <a:ext uri="{FF2B5EF4-FFF2-40B4-BE49-F238E27FC236}">
                <a16:creationId xmlns:a16="http://schemas.microsoft.com/office/drawing/2014/main" id="{94DB586F-57F6-5DDF-2B3C-BE6B60C2D580}"/>
              </a:ext>
            </a:extLst>
          </p:cNvPr>
          <p:cNvSpPr txBox="1"/>
          <p:nvPr/>
        </p:nvSpPr>
        <p:spPr>
          <a:xfrm>
            <a:off x="6112361" y="5054641"/>
            <a:ext cx="2670132" cy="1077218"/>
          </a:xfrm>
          <a:prstGeom prst="rect">
            <a:avLst/>
          </a:prstGeom>
          <a:noFill/>
          <a:ln w="38100">
            <a:solidFill>
              <a:srgbClr val="728FA5"/>
            </a:solidFill>
          </a:ln>
        </p:spPr>
        <p:txBody>
          <a:bodyPr wrap="square">
            <a:spAutoFit/>
          </a:bodyPr>
          <a:lstStyle/>
          <a:p>
            <a:r>
              <a:rPr lang="it-IT" sz="1600" b="1" err="1">
                <a:latin typeface="Arial" panose="020B0604020202020204" pitchFamily="34" charset="0"/>
                <a:cs typeface="Arial" panose="020B0604020202020204" pitchFamily="34" charset="0"/>
              </a:rPr>
              <a:t>All</a:t>
            </a:r>
            <a:r>
              <a:rPr lang="it-IT" sz="1600" b="1">
                <a:latin typeface="Arial" panose="020B0604020202020204" pitchFamily="34" charset="0"/>
                <a:cs typeface="Arial" panose="020B0604020202020204" pitchFamily="34" charset="0"/>
              </a:rPr>
              <a:t> cities </a:t>
            </a:r>
            <a:r>
              <a:rPr lang="it-IT" sz="1600" err="1">
                <a:latin typeface="Arial" panose="020B0604020202020204" pitchFamily="34" charset="0"/>
                <a:cs typeface="Arial" panose="020B0604020202020204" pitchFamily="34" charset="0"/>
              </a:rPr>
              <a:t>present</a:t>
            </a:r>
            <a:r>
              <a:rPr lang="it-IT" sz="1600">
                <a:latin typeface="Arial" panose="020B0604020202020204" pitchFamily="34" charset="0"/>
                <a:cs typeface="Arial" panose="020B0604020202020204" pitchFamily="34" charset="0"/>
              </a:rPr>
              <a:t> in the pass of Person0 and Person1 are </a:t>
            </a:r>
            <a:r>
              <a:rPr lang="it-IT" sz="1600" b="1" err="1">
                <a:latin typeface="Arial" panose="020B0604020202020204" pitchFamily="34" charset="0"/>
                <a:cs typeface="Arial" panose="020B0604020202020204" pitchFamily="34" charset="0"/>
              </a:rPr>
              <a:t>visited</a:t>
            </a:r>
            <a:r>
              <a:rPr lang="it-IT" sz="1600" b="1">
                <a:latin typeface="Arial" panose="020B0604020202020204" pitchFamily="34" charset="0"/>
                <a:cs typeface="Arial" panose="020B0604020202020204" pitchFamily="34" charset="0"/>
              </a:rPr>
              <a:t> </a:t>
            </a:r>
            <a:r>
              <a:rPr lang="it-IT" sz="1600" b="1" err="1">
                <a:latin typeface="Arial" panose="020B0604020202020204" pitchFamily="34" charset="0"/>
                <a:cs typeface="Arial" panose="020B0604020202020204" pitchFamily="34" charset="0"/>
              </a:rPr>
              <a:t>before</a:t>
            </a:r>
            <a:r>
              <a:rPr lang="it-IT" sz="1600" b="1">
                <a:latin typeface="Arial" panose="020B0604020202020204" pitchFamily="34" charset="0"/>
                <a:cs typeface="Arial" panose="020B0604020202020204" pitchFamily="34" charset="0"/>
              </a:rPr>
              <a:t> </a:t>
            </a:r>
            <a:r>
              <a:rPr lang="it-IT" sz="1600" b="1" err="1">
                <a:latin typeface="Arial" panose="020B0604020202020204" pitchFamily="34" charset="0"/>
                <a:cs typeface="Arial" panose="020B0604020202020204" pitchFamily="34" charset="0"/>
              </a:rPr>
              <a:t>returning</a:t>
            </a:r>
            <a:r>
              <a:rPr lang="it-IT" sz="1600" b="1">
                <a:latin typeface="Arial" panose="020B0604020202020204" pitchFamily="34" charset="0"/>
                <a:cs typeface="Arial" panose="020B0604020202020204" pitchFamily="34" charset="0"/>
              </a:rPr>
              <a:t> to Milan</a:t>
            </a:r>
          </a:p>
        </p:txBody>
      </p:sp>
      <p:sp>
        <p:nvSpPr>
          <p:cNvPr id="3" name="TextBox 2">
            <a:extLst>
              <a:ext uri="{FF2B5EF4-FFF2-40B4-BE49-F238E27FC236}">
                <a16:creationId xmlns:a16="http://schemas.microsoft.com/office/drawing/2014/main" id="{AE9E882F-A1F2-3221-E188-33E0C3916CDB}"/>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41</a:t>
            </a:r>
            <a:endParaRPr lang="it-IT"/>
          </a:p>
        </p:txBody>
      </p:sp>
      <p:sp>
        <p:nvSpPr>
          <p:cNvPr id="9" name="Titolo 1">
            <a:extLst>
              <a:ext uri="{FF2B5EF4-FFF2-40B4-BE49-F238E27FC236}">
                <a16:creationId xmlns:a16="http://schemas.microsoft.com/office/drawing/2014/main" id="{9A85181A-4913-AB94-994D-7CB485D657E7}"/>
              </a:ext>
            </a:extLst>
          </p:cNvPr>
          <p:cNvSpPr txBox="1">
            <a:spLocks/>
          </p:cNvSpPr>
          <p:nvPr/>
        </p:nvSpPr>
        <p:spPr>
          <a:xfrm>
            <a:off x="250225" y="119292"/>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2</a:t>
            </a:r>
          </a:p>
        </p:txBody>
      </p:sp>
      <p:sp>
        <p:nvSpPr>
          <p:cNvPr id="10" name="TextBox 8">
            <a:extLst>
              <a:ext uri="{FF2B5EF4-FFF2-40B4-BE49-F238E27FC236}">
                <a16:creationId xmlns:a16="http://schemas.microsoft.com/office/drawing/2014/main" id="{F5099470-3297-9DA0-CD74-978D433A6719}"/>
              </a:ext>
            </a:extLst>
          </p:cNvPr>
          <p:cNvSpPr txBox="1"/>
          <p:nvPr/>
        </p:nvSpPr>
        <p:spPr>
          <a:xfrm>
            <a:off x="250281" y="535411"/>
            <a:ext cx="5662839" cy="523220"/>
          </a:xfrm>
          <a:prstGeom prst="rect">
            <a:avLst/>
          </a:prstGeom>
          <a:noFill/>
        </p:spPr>
        <p:txBody>
          <a:bodyPr wrap="square" rtlCol="0">
            <a:spAutoFit/>
          </a:bodyPr>
          <a:lstStyle/>
          <a:p>
            <a:r>
              <a:rPr lang="it-IT" sz="2800">
                <a:solidFill>
                  <a:schemeClr val="bg1"/>
                </a:solidFill>
                <a:latin typeface="Arial" panose="020B0604020202020204" pitchFamily="34" charset="0"/>
                <a:cs typeface="Arial" panose="020B0604020202020204" pitchFamily="34" charset="0"/>
              </a:rPr>
              <a:t>Interrail: visualizer</a:t>
            </a:r>
            <a:endParaRPr lang="en-US" sz="280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14315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8308C3-BB23-FC6F-999D-13E7DAC5574F}"/>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42</a:t>
            </a:r>
            <a:endParaRPr lang="it-IT"/>
          </a:p>
        </p:txBody>
      </p:sp>
      <p:sp>
        <p:nvSpPr>
          <p:cNvPr id="6" name="CasellaDiTesto 5">
            <a:extLst>
              <a:ext uri="{FF2B5EF4-FFF2-40B4-BE49-F238E27FC236}">
                <a16:creationId xmlns:a16="http://schemas.microsoft.com/office/drawing/2014/main" id="{F7C78981-0B7D-2BA8-5FA7-BDFA0E53685E}"/>
              </a:ext>
            </a:extLst>
          </p:cNvPr>
          <p:cNvSpPr txBox="1"/>
          <p:nvPr/>
        </p:nvSpPr>
        <p:spPr>
          <a:xfrm>
            <a:off x="4591118" y="2549047"/>
            <a:ext cx="7435310" cy="2246769"/>
          </a:xfrm>
          <a:prstGeom prst="rect">
            <a:avLst/>
          </a:prstGeom>
          <a:noFill/>
        </p:spPr>
        <p:txBody>
          <a:bodyPr wrap="square">
            <a:spAutoFit/>
          </a:bodyPr>
          <a:lstStyle/>
          <a:p>
            <a:r>
              <a:rPr lang="it-IT" sz="2800">
                <a:latin typeface="Arial" panose="020B0604020202020204" pitchFamily="34" charset="0"/>
                <a:cs typeface="Arial" panose="020B0604020202020204" pitchFamily="34" charset="0"/>
              </a:rPr>
              <a:t>Model a scenario in </a:t>
            </a:r>
            <a:r>
              <a:rPr lang="it-IT" sz="2800" err="1">
                <a:latin typeface="Arial" panose="020B0604020202020204" pitchFamily="34" charset="0"/>
                <a:cs typeface="Arial" panose="020B0604020202020204" pitchFamily="34" charset="0"/>
              </a:rPr>
              <a:t>which</a:t>
            </a:r>
            <a:r>
              <a:rPr lang="it-IT" sz="2800">
                <a:latin typeface="Arial" panose="020B0604020202020204" pitchFamily="34" charset="0"/>
                <a:cs typeface="Arial" panose="020B0604020202020204" pitchFamily="34" charset="0"/>
              </a:rPr>
              <a:t> </a:t>
            </a:r>
            <a:r>
              <a:rPr lang="it-IT" sz="2800" b="1" err="1">
                <a:latin typeface="Arial" panose="020B0604020202020204" pitchFamily="34" charset="0"/>
                <a:cs typeface="Arial" panose="020B0604020202020204" pitchFamily="34" charset="0"/>
              </a:rPr>
              <a:t>messages</a:t>
            </a:r>
            <a:r>
              <a:rPr lang="it-IT" sz="2800" b="1">
                <a:latin typeface="Arial" panose="020B0604020202020204" pitchFamily="34" charset="0"/>
                <a:cs typeface="Arial" panose="020B0604020202020204" pitchFamily="34" charset="0"/>
              </a:rPr>
              <a:t> </a:t>
            </a:r>
            <a:r>
              <a:rPr lang="it-IT" sz="2800">
                <a:latin typeface="Arial" panose="020B0604020202020204" pitchFamily="34" charset="0"/>
                <a:cs typeface="Arial" panose="020B0604020202020204" pitchFamily="34" charset="0"/>
              </a:rPr>
              <a:t>can be </a:t>
            </a:r>
            <a:r>
              <a:rPr lang="it-IT" sz="2800" b="1" err="1">
                <a:latin typeface="Arial" panose="020B0604020202020204" pitchFamily="34" charset="0"/>
                <a:cs typeface="Arial" panose="020B0604020202020204" pitchFamily="34" charset="0"/>
              </a:rPr>
              <a:t>deleted</a:t>
            </a:r>
            <a:r>
              <a:rPr lang="it-IT" sz="2800">
                <a:latin typeface="Arial" panose="020B0604020202020204" pitchFamily="34" charset="0"/>
                <a:cs typeface="Arial" panose="020B0604020202020204" pitchFamily="34" charset="0"/>
              </a:rPr>
              <a:t> from a </a:t>
            </a:r>
            <a:r>
              <a:rPr lang="it-IT" sz="2800" b="1">
                <a:latin typeface="Arial" panose="020B0604020202020204" pitchFamily="34" charset="0"/>
                <a:cs typeface="Arial" panose="020B0604020202020204" pitchFamily="34" charset="0"/>
              </a:rPr>
              <a:t>mailbox</a:t>
            </a:r>
            <a:r>
              <a:rPr lang="it-IT" sz="2800">
                <a:latin typeface="Arial" panose="020B0604020202020204" pitchFamily="34" charset="0"/>
                <a:cs typeface="Arial" panose="020B0604020202020204" pitchFamily="34" charset="0"/>
              </a:rPr>
              <a:t> and </a:t>
            </a:r>
            <a:r>
              <a:rPr lang="it-IT" sz="2800" err="1">
                <a:latin typeface="Arial" panose="020B0604020202020204" pitchFamily="34" charset="0"/>
                <a:cs typeface="Arial" panose="020B0604020202020204" pitchFamily="34" charset="0"/>
              </a:rPr>
              <a:t>later</a:t>
            </a:r>
            <a:r>
              <a:rPr lang="it-IT" sz="2800">
                <a:latin typeface="Arial" panose="020B0604020202020204" pitchFamily="34" charset="0"/>
                <a:cs typeface="Arial" panose="020B0604020202020204" pitchFamily="34" charset="0"/>
              </a:rPr>
              <a:t> </a:t>
            </a:r>
            <a:r>
              <a:rPr lang="it-IT" sz="2800" b="1" err="1">
                <a:latin typeface="Arial" panose="020B0604020202020204" pitchFamily="34" charset="0"/>
                <a:cs typeface="Arial" panose="020B0604020202020204" pitchFamily="34" charset="0"/>
              </a:rPr>
              <a:t>restored</a:t>
            </a:r>
            <a:r>
              <a:rPr lang="it-IT" sz="2800">
                <a:latin typeface="Arial" panose="020B0604020202020204" pitchFamily="34" charset="0"/>
                <a:cs typeface="Arial" panose="020B0604020202020204" pitchFamily="34" charset="0"/>
              </a:rPr>
              <a:t>.</a:t>
            </a:r>
          </a:p>
          <a:p>
            <a:endParaRPr lang="it-IT" sz="2800">
              <a:latin typeface="Arial" panose="020B0604020202020204" pitchFamily="34" charset="0"/>
              <a:cs typeface="Arial" panose="020B0604020202020204" pitchFamily="34" charset="0"/>
            </a:endParaRPr>
          </a:p>
          <a:p>
            <a:r>
              <a:rPr lang="it-IT" sz="2800" b="1" err="1">
                <a:latin typeface="Arial" panose="020B0604020202020204" pitchFamily="34" charset="0"/>
                <a:cs typeface="Arial" panose="020B0604020202020204" pitchFamily="34" charset="0"/>
              </a:rPr>
              <a:t>Hint</a:t>
            </a:r>
            <a:r>
              <a:rPr lang="it-IT" sz="2800">
                <a:latin typeface="Arial" panose="020B0604020202020204" pitchFamily="34" charset="0"/>
                <a:cs typeface="Arial" panose="020B0604020202020204" pitchFamily="34" charset="0"/>
              </a:rPr>
              <a:t>: The </a:t>
            </a:r>
            <a:r>
              <a:rPr lang="it-IT" sz="2800" b="1">
                <a:latin typeface="Arial" panose="020B0604020202020204" pitchFamily="34" charset="0"/>
                <a:cs typeface="Arial" panose="020B0604020202020204" pitchFamily="34" charset="0"/>
              </a:rPr>
              <a:t>Message</a:t>
            </a:r>
            <a:r>
              <a:rPr lang="it-IT" sz="2800">
                <a:latin typeface="Arial" panose="020B0604020202020204" pitchFamily="34" charset="0"/>
                <a:cs typeface="Arial" panose="020B0604020202020204" pitchFamily="34" charset="0"/>
              </a:rPr>
              <a:t> </a:t>
            </a:r>
            <a:r>
              <a:rPr lang="it-IT" sz="2800" err="1">
                <a:latin typeface="Arial" panose="020B0604020202020204" pitchFamily="34" charset="0"/>
                <a:cs typeface="Arial" panose="020B0604020202020204" pitchFamily="34" charset="0"/>
              </a:rPr>
              <a:t>ends</a:t>
            </a:r>
            <a:r>
              <a:rPr lang="it-IT" sz="2800">
                <a:latin typeface="Arial" panose="020B0604020202020204" pitchFamily="34" charset="0"/>
                <a:cs typeface="Arial" panose="020B0604020202020204" pitchFamily="34" charset="0"/>
              </a:rPr>
              <a:t> up in a </a:t>
            </a:r>
            <a:r>
              <a:rPr lang="it-IT" sz="2800" b="1">
                <a:latin typeface="Arial" panose="020B0604020202020204" pitchFamily="34" charset="0"/>
                <a:cs typeface="Arial" panose="020B0604020202020204" pitchFamily="34" charset="0"/>
              </a:rPr>
              <a:t>Trash</a:t>
            </a:r>
            <a:r>
              <a:rPr lang="it-IT" sz="2800">
                <a:latin typeface="Arial" panose="020B0604020202020204" pitchFamily="34" charset="0"/>
                <a:cs typeface="Arial" panose="020B0604020202020204" pitchFamily="34" charset="0"/>
              </a:rPr>
              <a:t> and can be</a:t>
            </a:r>
            <a:r>
              <a:rPr lang="it-IT" sz="2800" b="1">
                <a:latin typeface="Arial" panose="020B0604020202020204" pitchFamily="34" charset="0"/>
                <a:cs typeface="Arial" panose="020B0604020202020204" pitchFamily="34" charset="0"/>
              </a:rPr>
              <a:t> </a:t>
            </a:r>
            <a:r>
              <a:rPr lang="it-IT" sz="2800" b="1" err="1">
                <a:latin typeface="Arial" panose="020B0604020202020204" pitchFamily="34" charset="0"/>
                <a:cs typeface="Arial" panose="020B0604020202020204" pitchFamily="34" charset="0"/>
              </a:rPr>
              <a:t>restored</a:t>
            </a:r>
            <a:r>
              <a:rPr lang="it-IT" sz="2800" b="1">
                <a:latin typeface="Arial" panose="020B0604020202020204" pitchFamily="34" charset="0"/>
                <a:cs typeface="Arial" panose="020B0604020202020204" pitchFamily="34" charset="0"/>
              </a:rPr>
              <a:t> </a:t>
            </a:r>
            <a:r>
              <a:rPr lang="it-IT" sz="2800">
                <a:latin typeface="Arial" panose="020B0604020202020204" pitchFamily="34" charset="0"/>
                <a:cs typeface="Arial" panose="020B0604020202020204" pitchFamily="34" charset="0"/>
              </a:rPr>
              <a:t>from </a:t>
            </a:r>
            <a:r>
              <a:rPr lang="it-IT" sz="2800" err="1">
                <a:latin typeface="Arial" panose="020B0604020202020204" pitchFamily="34" charset="0"/>
                <a:cs typeface="Arial" panose="020B0604020202020204" pitchFamily="34" charset="0"/>
              </a:rPr>
              <a:t>there</a:t>
            </a:r>
            <a:r>
              <a:rPr lang="it-IT" sz="2800">
                <a:latin typeface="Arial" panose="020B0604020202020204" pitchFamily="34" charset="0"/>
                <a:cs typeface="Arial" panose="020B0604020202020204" pitchFamily="34" charset="0"/>
              </a:rPr>
              <a:t>.</a:t>
            </a:r>
          </a:p>
        </p:txBody>
      </p:sp>
      <p:sp>
        <p:nvSpPr>
          <p:cNvPr id="8" name="Titolo 1">
            <a:extLst>
              <a:ext uri="{FF2B5EF4-FFF2-40B4-BE49-F238E27FC236}">
                <a16:creationId xmlns:a16="http://schemas.microsoft.com/office/drawing/2014/main" id="{C0361D15-B053-8411-8F0A-3DF5109E4A48}"/>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3</a:t>
            </a:r>
          </a:p>
        </p:txBody>
      </p:sp>
      <p:sp>
        <p:nvSpPr>
          <p:cNvPr id="9" name="TextBox 11">
            <a:extLst>
              <a:ext uri="{FF2B5EF4-FFF2-40B4-BE49-F238E27FC236}">
                <a16:creationId xmlns:a16="http://schemas.microsoft.com/office/drawing/2014/main" id="{3D5EC7DA-8C0F-9D39-F404-E6C119CDDCA6}"/>
              </a:ext>
            </a:extLst>
          </p:cNvPr>
          <p:cNvSpPr txBox="1"/>
          <p:nvPr/>
        </p:nvSpPr>
        <p:spPr>
          <a:xfrm>
            <a:off x="250281" y="535411"/>
            <a:ext cx="5662839" cy="523220"/>
          </a:xfrm>
          <a:prstGeom prst="rect">
            <a:avLst/>
          </a:prstGeom>
          <a:noFill/>
        </p:spPr>
        <p:txBody>
          <a:bodyPr wrap="square" rtlCol="0">
            <a:spAutoFit/>
          </a:bodyPr>
          <a:lstStyle/>
          <a:p>
            <a:r>
              <a:rPr lang="it-IT" sz="2800" b="0">
                <a:solidFill>
                  <a:schemeClr val="bg1"/>
                </a:solidFill>
                <a:latin typeface="Arial" panose="020B0604020202020204" pitchFamily="34" charset="0"/>
                <a:cs typeface="Arial" panose="020B0604020202020204" pitchFamily="34" charset="0"/>
              </a:rPr>
              <a:t>Message </a:t>
            </a:r>
            <a:r>
              <a:rPr lang="it-IT" sz="2800" b="0" err="1">
                <a:solidFill>
                  <a:schemeClr val="bg1"/>
                </a:solidFill>
                <a:latin typeface="Arial" panose="020B0604020202020204" pitchFamily="34" charset="0"/>
                <a:cs typeface="Arial" panose="020B0604020202020204" pitchFamily="34" charset="0"/>
              </a:rPr>
              <a:t>Deletion</a:t>
            </a:r>
            <a:r>
              <a:rPr lang="it-IT" sz="2800" b="0">
                <a:solidFill>
                  <a:schemeClr val="bg1"/>
                </a:solidFill>
                <a:latin typeface="Arial" panose="020B0604020202020204" pitchFamily="34" charset="0"/>
                <a:cs typeface="Arial" panose="020B0604020202020204" pitchFamily="34" charset="0"/>
              </a:rPr>
              <a:t> from Mailbox</a:t>
            </a:r>
            <a:endParaRPr lang="en-US" sz="2800">
              <a:solidFill>
                <a:schemeClr val="bg1"/>
              </a:solidFill>
              <a:latin typeface="Arial" panose="020B0604020202020204" pitchFamily="34" charset="0"/>
              <a:cs typeface="Arial" panose="020B0604020202020204" pitchFamily="34" charset="0"/>
            </a:endParaRPr>
          </a:p>
        </p:txBody>
      </p:sp>
      <p:pic>
        <p:nvPicPr>
          <p:cNvPr id="1026" name="Picture 2" descr="Mailbox Svg Png Icon Free Download (#559756) - OnlineWebFonts.COM">
            <a:extLst>
              <a:ext uri="{FF2B5EF4-FFF2-40B4-BE49-F238E27FC236}">
                <a16:creationId xmlns:a16="http://schemas.microsoft.com/office/drawing/2014/main" id="{1883FFA7-587B-D9D9-5880-CB9F02278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5607" y="2325769"/>
            <a:ext cx="2922756" cy="2693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75350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867CE2C3-8682-4672-1B60-1FD11A8F3528}"/>
              </a:ext>
            </a:extLst>
          </p:cNvPr>
          <p:cNvGrpSpPr/>
          <p:nvPr/>
        </p:nvGrpSpPr>
        <p:grpSpPr>
          <a:xfrm>
            <a:off x="82626" y="1694912"/>
            <a:ext cx="12164407" cy="3980901"/>
            <a:chOff x="82626" y="1694912"/>
            <a:chExt cx="12164407" cy="3980901"/>
          </a:xfrm>
        </p:grpSpPr>
        <p:sp>
          <p:nvSpPr>
            <p:cNvPr id="7" name="CasellaDiTesto 6">
              <a:extLst>
                <a:ext uri="{FF2B5EF4-FFF2-40B4-BE49-F238E27FC236}">
                  <a16:creationId xmlns:a16="http://schemas.microsoft.com/office/drawing/2014/main" id="{FA388DA6-5FFC-791A-9214-A3D1C5832762}"/>
                </a:ext>
              </a:extLst>
            </p:cNvPr>
            <p:cNvSpPr txBox="1"/>
            <p:nvPr/>
          </p:nvSpPr>
          <p:spPr>
            <a:xfrm>
              <a:off x="82626" y="1694912"/>
              <a:ext cx="4964367" cy="3980901"/>
            </a:xfrm>
            <a:prstGeom prst="rect">
              <a:avLst/>
            </a:prstGeom>
            <a:noFill/>
          </p:spPr>
          <p:txBody>
            <a:bodyPr wrap="square" lIns="91440" tIns="45720" rIns="91440" bIns="45720" rtlCol="0" anchor="t">
              <a:spAutoFit/>
            </a:bodyPr>
            <a:lstStyle/>
            <a:p>
              <a:r>
                <a:rPr lang="it-IT" b="1">
                  <a:solidFill>
                    <a:srgbClr val="2A28A9"/>
                  </a:solidFill>
                  <a:latin typeface="Consolas"/>
                  <a:ea typeface="+mn-lt"/>
                  <a:cs typeface="+mn-lt"/>
                </a:rPr>
                <a:t>var </a:t>
              </a:r>
              <a:r>
                <a:rPr lang="it-IT" b="1" err="1">
                  <a:solidFill>
                    <a:srgbClr val="2A28A9"/>
                  </a:solidFill>
                  <a:latin typeface="Consolas"/>
                  <a:ea typeface="+mn-lt"/>
                  <a:cs typeface="+mn-lt"/>
                </a:rPr>
                <a:t>sig</a:t>
              </a:r>
              <a:r>
                <a:rPr lang="it-IT" b="1">
                  <a:solidFill>
                    <a:srgbClr val="2A28A9"/>
                  </a:solidFill>
                  <a:latin typeface="Consolas"/>
                  <a:ea typeface="+mn-lt"/>
                  <a:cs typeface="+mn-lt"/>
                </a:rPr>
                <a:t> </a:t>
              </a:r>
              <a:r>
                <a:rPr lang="it-IT" b="1">
                  <a:latin typeface="Consolas"/>
                  <a:ea typeface="+mn-lt"/>
                  <a:cs typeface="+mn-lt"/>
                </a:rPr>
                <a:t>Message {}</a:t>
              </a:r>
            </a:p>
            <a:p>
              <a:r>
                <a:rPr lang="it-IT" b="1">
                  <a:solidFill>
                    <a:srgbClr val="2A28A9"/>
                  </a:solidFill>
                  <a:latin typeface="Consolas"/>
                  <a:ea typeface="+mn-lt"/>
                  <a:cs typeface="+mn-lt"/>
                </a:rPr>
                <a:t>var </a:t>
              </a:r>
              <a:r>
                <a:rPr lang="it-IT" b="1" err="1">
                  <a:solidFill>
                    <a:srgbClr val="2A28A9"/>
                  </a:solidFill>
                  <a:latin typeface="Consolas"/>
                  <a:ea typeface="+mn-lt"/>
                  <a:cs typeface="+mn-lt"/>
                </a:rPr>
                <a:t>sig</a:t>
              </a:r>
              <a:r>
                <a:rPr lang="it-IT" b="1">
                  <a:latin typeface="Consolas"/>
                  <a:ea typeface="+mn-lt"/>
                  <a:cs typeface="+mn-lt"/>
                </a:rPr>
                <a:t> Trash </a:t>
              </a:r>
              <a:r>
                <a:rPr lang="it-IT" b="1">
                  <a:solidFill>
                    <a:srgbClr val="2A28A9"/>
                  </a:solidFill>
                  <a:latin typeface="Consolas"/>
                  <a:ea typeface="+mn-lt"/>
                  <a:cs typeface="+mn-lt"/>
                </a:rPr>
                <a:t>in </a:t>
              </a:r>
              <a:r>
                <a:rPr lang="it-IT" b="1">
                  <a:latin typeface="Consolas"/>
                  <a:ea typeface="+mn-lt"/>
                  <a:cs typeface="+mn-lt"/>
                </a:rPr>
                <a:t>Message {}</a:t>
              </a:r>
            </a:p>
            <a:p>
              <a:endParaRPr lang="it-IT" b="1">
                <a:latin typeface="Consolas"/>
                <a:cs typeface="Calibri"/>
              </a:endParaRPr>
            </a:p>
            <a:p>
              <a:r>
                <a:rPr lang="it-IT" b="1" err="1">
                  <a:solidFill>
                    <a:srgbClr val="2A28A9"/>
                  </a:solidFill>
                  <a:latin typeface="Consolas"/>
                  <a:ea typeface="+mn-lt"/>
                  <a:cs typeface="+mn-lt"/>
                </a:rPr>
                <a:t>pred</a:t>
              </a:r>
              <a:r>
                <a:rPr lang="it-IT" b="1">
                  <a:solidFill>
                    <a:srgbClr val="2A28A9"/>
                  </a:solidFill>
                  <a:latin typeface="Consolas"/>
                  <a:ea typeface="+mn-lt"/>
                  <a:cs typeface="+mn-lt"/>
                </a:rPr>
                <a:t> </a:t>
              </a:r>
              <a:r>
                <a:rPr lang="it-IT" b="1">
                  <a:latin typeface="Consolas"/>
                  <a:ea typeface="+mn-lt"/>
                  <a:cs typeface="+mn-lt"/>
                </a:rPr>
                <a:t>delete[m: Message] {</a:t>
              </a:r>
              <a:endParaRPr lang="it-IT" b="1">
                <a:latin typeface="Consolas"/>
              </a:endParaRPr>
            </a:p>
            <a:p>
              <a:r>
                <a:rPr lang="it-IT" b="1">
                  <a:latin typeface="Consolas"/>
                  <a:ea typeface="+mn-lt"/>
                  <a:cs typeface="+mn-lt"/>
                </a:rPr>
                <a:t>    m </a:t>
              </a:r>
              <a:r>
                <a:rPr lang="it-IT" b="1">
                  <a:solidFill>
                    <a:srgbClr val="2A28A9"/>
                  </a:solidFill>
                  <a:latin typeface="Consolas"/>
                  <a:ea typeface="+mn-lt"/>
                  <a:cs typeface="+mn-lt"/>
                </a:rPr>
                <a:t>not in</a:t>
              </a:r>
              <a:r>
                <a:rPr lang="it-IT" b="1">
                  <a:latin typeface="Consolas"/>
                  <a:ea typeface="+mn-lt"/>
                  <a:cs typeface="+mn-lt"/>
                </a:rPr>
                <a:t> Trash</a:t>
              </a:r>
              <a:endParaRPr lang="it-IT" b="1">
                <a:latin typeface="Consolas"/>
              </a:endParaRPr>
            </a:p>
            <a:p>
              <a:r>
                <a:rPr lang="it-IT" b="1">
                  <a:latin typeface="Consolas"/>
                  <a:ea typeface="+mn-lt"/>
                  <a:cs typeface="+mn-lt"/>
                </a:rPr>
                <a:t>    Trash' = Trash + m</a:t>
              </a:r>
              <a:endParaRPr lang="it-IT" b="1">
                <a:latin typeface="Consolas"/>
              </a:endParaRPr>
            </a:p>
            <a:p>
              <a:r>
                <a:rPr lang="it-IT" b="1">
                  <a:latin typeface="Consolas"/>
                  <a:ea typeface="+mn-lt"/>
                  <a:cs typeface="+mn-lt"/>
                </a:rPr>
                <a:t>    Message' = Message</a:t>
              </a:r>
              <a:endParaRPr lang="it-IT" b="1">
                <a:latin typeface="Consolas"/>
              </a:endParaRPr>
            </a:p>
            <a:p>
              <a:r>
                <a:rPr lang="it-IT" b="1">
                  <a:latin typeface="Consolas"/>
                  <a:ea typeface="+mn-lt"/>
                  <a:cs typeface="+mn-lt"/>
                </a:rPr>
                <a:t>}</a:t>
              </a:r>
              <a:endParaRPr lang="it-IT" b="1">
                <a:latin typeface="Consolas"/>
              </a:endParaRPr>
            </a:p>
            <a:p>
              <a:endParaRPr lang="it-IT" b="1">
                <a:latin typeface="Consolas"/>
              </a:endParaRPr>
            </a:p>
            <a:p>
              <a:r>
                <a:rPr lang="it-IT" b="1" err="1">
                  <a:solidFill>
                    <a:srgbClr val="2A28A9"/>
                  </a:solidFill>
                  <a:latin typeface="Consolas"/>
                  <a:ea typeface="+mn-lt"/>
                  <a:cs typeface="+mn-lt"/>
                </a:rPr>
                <a:t>pred</a:t>
              </a:r>
              <a:r>
                <a:rPr lang="it-IT" b="1">
                  <a:latin typeface="Consolas"/>
                  <a:ea typeface="+mn-lt"/>
                  <a:cs typeface="+mn-lt"/>
                </a:rPr>
                <a:t> </a:t>
              </a:r>
              <a:r>
                <a:rPr lang="it-IT" b="1" err="1">
                  <a:latin typeface="Consolas"/>
                  <a:ea typeface="+mn-lt"/>
                  <a:cs typeface="+mn-lt"/>
                </a:rPr>
                <a:t>restore</a:t>
              </a:r>
              <a:r>
                <a:rPr lang="it-IT" b="1">
                  <a:latin typeface="Consolas"/>
                  <a:ea typeface="+mn-lt"/>
                  <a:cs typeface="+mn-lt"/>
                </a:rPr>
                <a:t>[m: Message] {</a:t>
              </a:r>
              <a:endParaRPr lang="it-IT" b="1">
                <a:latin typeface="Consolas"/>
              </a:endParaRPr>
            </a:p>
            <a:p>
              <a:r>
                <a:rPr lang="it-IT" b="1">
                  <a:latin typeface="Consolas"/>
                  <a:ea typeface="+mn-lt"/>
                  <a:cs typeface="+mn-lt"/>
                </a:rPr>
                <a:t>    m </a:t>
              </a:r>
              <a:r>
                <a:rPr lang="it-IT" b="1">
                  <a:solidFill>
                    <a:srgbClr val="2A28A9"/>
                  </a:solidFill>
                  <a:latin typeface="Consolas"/>
                  <a:ea typeface="+mn-lt"/>
                  <a:cs typeface="+mn-lt"/>
                </a:rPr>
                <a:t>in </a:t>
              </a:r>
              <a:r>
                <a:rPr lang="it-IT" b="1">
                  <a:latin typeface="Consolas"/>
                  <a:ea typeface="+mn-lt"/>
                  <a:cs typeface="+mn-lt"/>
                </a:rPr>
                <a:t>Trash</a:t>
              </a:r>
              <a:endParaRPr lang="it-IT" b="1">
                <a:latin typeface="Consolas"/>
              </a:endParaRPr>
            </a:p>
            <a:p>
              <a:r>
                <a:rPr lang="it-IT" b="1">
                  <a:latin typeface="Consolas"/>
                  <a:ea typeface="+mn-lt"/>
                  <a:cs typeface="+mn-lt"/>
                </a:rPr>
                <a:t>    Trash' = Trash - m</a:t>
              </a:r>
              <a:endParaRPr lang="it-IT" b="1">
                <a:latin typeface="Consolas"/>
              </a:endParaRPr>
            </a:p>
            <a:p>
              <a:r>
                <a:rPr lang="it-IT" b="1">
                  <a:latin typeface="Consolas"/>
                  <a:ea typeface="+mn-lt"/>
                  <a:cs typeface="+mn-lt"/>
                </a:rPr>
                <a:t>    Message' = Message</a:t>
              </a:r>
              <a:endParaRPr lang="it-IT" b="1">
                <a:latin typeface="Consolas"/>
              </a:endParaRPr>
            </a:p>
            <a:p>
              <a:r>
                <a:rPr lang="it-IT" b="1">
                  <a:latin typeface="Consolas"/>
                  <a:ea typeface="+mn-lt"/>
                  <a:cs typeface="+mn-lt"/>
                </a:rPr>
                <a:t>}</a:t>
              </a:r>
              <a:endParaRPr lang="it-IT" b="1">
                <a:latin typeface="Consolas"/>
              </a:endParaRPr>
            </a:p>
          </p:txBody>
        </p:sp>
        <p:sp>
          <p:nvSpPr>
            <p:cNvPr id="3" name="CasellaDiTesto 2">
              <a:extLst>
                <a:ext uri="{FF2B5EF4-FFF2-40B4-BE49-F238E27FC236}">
                  <a16:creationId xmlns:a16="http://schemas.microsoft.com/office/drawing/2014/main" id="{5E0697A8-B498-740C-E1B4-9372487C381A}"/>
                </a:ext>
              </a:extLst>
            </p:cNvPr>
            <p:cNvSpPr txBox="1"/>
            <p:nvPr/>
          </p:nvSpPr>
          <p:spPr>
            <a:xfrm>
              <a:off x="6096000" y="1694912"/>
              <a:ext cx="6151033" cy="369331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b="1" err="1">
                  <a:solidFill>
                    <a:srgbClr val="2A28A9"/>
                  </a:solidFill>
                  <a:latin typeface="Consolas"/>
                </a:rPr>
                <a:t>pred</a:t>
              </a:r>
              <a:r>
                <a:rPr lang="it-IT" b="1">
                  <a:solidFill>
                    <a:srgbClr val="2A28A9"/>
                  </a:solidFill>
                  <a:latin typeface="Consolas"/>
                </a:rPr>
                <a:t> </a:t>
              </a:r>
              <a:r>
                <a:rPr lang="it-IT" b="1" err="1">
                  <a:latin typeface="Consolas"/>
                </a:rPr>
                <a:t>empty</a:t>
              </a:r>
              <a:r>
                <a:rPr lang="it-IT" b="1">
                  <a:latin typeface="Consolas"/>
                </a:rPr>
                <a:t> {​</a:t>
              </a:r>
            </a:p>
            <a:p>
              <a:r>
                <a:rPr lang="it-IT" b="1">
                  <a:latin typeface="Consolas"/>
                </a:rPr>
                <a:t>    #Trash &gt; 0</a:t>
              </a:r>
            </a:p>
            <a:p>
              <a:r>
                <a:rPr lang="it-IT" b="1">
                  <a:solidFill>
                    <a:srgbClr val="2A28A9"/>
                  </a:solidFill>
                  <a:latin typeface="Consolas"/>
                </a:rPr>
                <a:t>	after </a:t>
              </a:r>
              <a:r>
                <a:rPr lang="it-IT" b="1">
                  <a:latin typeface="Consolas"/>
                </a:rPr>
                <a:t>#Trash = 0​</a:t>
              </a:r>
            </a:p>
            <a:p>
              <a:r>
                <a:rPr lang="it-IT" b="1">
                  <a:latin typeface="Consolas"/>
                </a:rPr>
                <a:t>}​</a:t>
              </a:r>
            </a:p>
            <a:p>
              <a:r>
                <a:rPr lang="it-IT" b="1">
                  <a:latin typeface="Consolas"/>
                </a:rPr>
                <a:t>​</a:t>
              </a:r>
            </a:p>
            <a:p>
              <a:r>
                <a:rPr lang="it-IT" b="1" err="1">
                  <a:solidFill>
                    <a:srgbClr val="2A28A9"/>
                  </a:solidFill>
                  <a:latin typeface="Consolas"/>
                </a:rPr>
                <a:t>pred</a:t>
              </a:r>
              <a:r>
                <a:rPr lang="it-IT" b="1">
                  <a:solidFill>
                    <a:srgbClr val="2A28A9"/>
                  </a:solidFill>
                  <a:latin typeface="Consolas"/>
                </a:rPr>
                <a:t> </a:t>
              </a:r>
              <a:r>
                <a:rPr lang="it-IT" b="1" err="1">
                  <a:latin typeface="Consolas"/>
                </a:rPr>
                <a:t>doNothing</a:t>
              </a:r>
              <a:r>
                <a:rPr lang="it-IT" b="1">
                  <a:latin typeface="Consolas"/>
                </a:rPr>
                <a:t> {​</a:t>
              </a:r>
            </a:p>
            <a:p>
              <a:r>
                <a:rPr lang="it-IT" b="1">
                  <a:latin typeface="Consolas"/>
                </a:rPr>
                <a:t>    Message' = Message​</a:t>
              </a:r>
            </a:p>
            <a:p>
              <a:r>
                <a:rPr lang="it-IT" b="1">
                  <a:latin typeface="Consolas"/>
                </a:rPr>
                <a:t>    Trash' = Trash​</a:t>
              </a:r>
            </a:p>
            <a:p>
              <a:r>
                <a:rPr lang="it-IT" b="1">
                  <a:latin typeface="Consolas"/>
                </a:rPr>
                <a:t>}​</a:t>
              </a:r>
            </a:p>
            <a:p>
              <a:r>
                <a:rPr lang="it-IT" b="1">
                  <a:latin typeface="Consolas"/>
                </a:rPr>
                <a:t>​</a:t>
              </a:r>
            </a:p>
            <a:p>
              <a:r>
                <a:rPr lang="it-IT" b="1" err="1">
                  <a:solidFill>
                    <a:srgbClr val="2A28A9"/>
                  </a:solidFill>
                  <a:latin typeface="Consolas"/>
                </a:rPr>
                <a:t>pred</a:t>
              </a:r>
              <a:r>
                <a:rPr lang="it-IT" b="1">
                  <a:solidFill>
                    <a:srgbClr val="2A28A9"/>
                  </a:solidFill>
                  <a:latin typeface="Consolas"/>
                </a:rPr>
                <a:t> </a:t>
              </a:r>
              <a:r>
                <a:rPr lang="it-IT" b="1" err="1">
                  <a:latin typeface="Consolas"/>
                </a:rPr>
                <a:t>restoreEnabled</a:t>
              </a:r>
              <a:r>
                <a:rPr lang="it-IT" b="1">
                  <a:latin typeface="Consolas"/>
                </a:rPr>
                <a:t>[</a:t>
              </a:r>
              <a:r>
                <a:rPr lang="it-IT" b="1" err="1">
                  <a:latin typeface="Consolas"/>
                </a:rPr>
                <a:t>m:Message</a:t>
              </a:r>
              <a:r>
                <a:rPr lang="it-IT" b="1">
                  <a:latin typeface="Consolas"/>
                </a:rPr>
                <a:t>] {​</a:t>
              </a:r>
            </a:p>
            <a:p>
              <a:r>
                <a:rPr lang="it-IT" b="1">
                  <a:latin typeface="Consolas"/>
                </a:rPr>
                <a:t>    m </a:t>
              </a:r>
              <a:r>
                <a:rPr lang="it-IT" b="1">
                  <a:solidFill>
                    <a:srgbClr val="2A28A9"/>
                  </a:solidFill>
                  <a:latin typeface="Consolas"/>
                </a:rPr>
                <a:t>in </a:t>
              </a:r>
              <a:r>
                <a:rPr lang="it-IT" b="1">
                  <a:latin typeface="Consolas"/>
                </a:rPr>
                <a:t>Trash​</a:t>
              </a:r>
            </a:p>
            <a:p>
              <a:r>
                <a:rPr lang="it-IT" b="1">
                  <a:latin typeface="Consolas"/>
                </a:rPr>
                <a:t>}​</a:t>
              </a:r>
            </a:p>
          </p:txBody>
        </p:sp>
      </p:grpSp>
      <p:sp>
        <p:nvSpPr>
          <p:cNvPr id="9" name="Titolo 1">
            <a:extLst>
              <a:ext uri="{FF2B5EF4-FFF2-40B4-BE49-F238E27FC236}">
                <a16:creationId xmlns:a16="http://schemas.microsoft.com/office/drawing/2014/main" id="{95C62259-E608-5350-7440-9A4D79850BC8}"/>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3</a:t>
            </a:r>
          </a:p>
        </p:txBody>
      </p:sp>
      <p:sp>
        <p:nvSpPr>
          <p:cNvPr id="12" name="TextBox 11">
            <a:extLst>
              <a:ext uri="{FF2B5EF4-FFF2-40B4-BE49-F238E27FC236}">
                <a16:creationId xmlns:a16="http://schemas.microsoft.com/office/drawing/2014/main" id="{F308BB81-FE92-602E-ECDC-C49C2ADEEE1C}"/>
              </a:ext>
            </a:extLst>
          </p:cNvPr>
          <p:cNvSpPr txBox="1"/>
          <p:nvPr/>
        </p:nvSpPr>
        <p:spPr>
          <a:xfrm>
            <a:off x="250281" y="535411"/>
            <a:ext cx="5662839" cy="523220"/>
          </a:xfrm>
          <a:prstGeom prst="rect">
            <a:avLst/>
          </a:prstGeom>
          <a:noFill/>
        </p:spPr>
        <p:txBody>
          <a:bodyPr wrap="square" rtlCol="0">
            <a:spAutoFit/>
          </a:bodyPr>
          <a:lstStyle/>
          <a:p>
            <a:r>
              <a:rPr lang="it-IT" sz="2800" b="0">
                <a:solidFill>
                  <a:schemeClr val="bg1"/>
                </a:solidFill>
                <a:latin typeface="Arial" panose="020B0604020202020204" pitchFamily="34" charset="0"/>
                <a:cs typeface="Arial" panose="020B0604020202020204" pitchFamily="34" charset="0"/>
              </a:rPr>
              <a:t>Message </a:t>
            </a:r>
            <a:r>
              <a:rPr lang="it-IT" sz="2800" b="0" err="1">
                <a:solidFill>
                  <a:schemeClr val="bg1"/>
                </a:solidFill>
                <a:latin typeface="Arial" panose="020B0604020202020204" pitchFamily="34" charset="0"/>
                <a:cs typeface="Arial" panose="020B0604020202020204" pitchFamily="34" charset="0"/>
              </a:rPr>
              <a:t>Deletion</a:t>
            </a:r>
            <a:r>
              <a:rPr lang="it-IT" sz="2800" b="0">
                <a:solidFill>
                  <a:schemeClr val="bg1"/>
                </a:solidFill>
                <a:latin typeface="Arial" panose="020B0604020202020204" pitchFamily="34" charset="0"/>
                <a:cs typeface="Arial" panose="020B0604020202020204" pitchFamily="34" charset="0"/>
              </a:rPr>
              <a:t> from Mailbox</a:t>
            </a:r>
            <a:endParaRPr lang="en-US" sz="2800">
              <a:solidFill>
                <a:schemeClr val="bg1"/>
              </a:solidFill>
              <a:latin typeface="Arial" panose="020B0604020202020204" pitchFamily="34" charset="0"/>
              <a:cs typeface="Arial" panose="020B0604020202020204" pitchFamily="34" charset="0"/>
            </a:endParaRPr>
          </a:p>
        </p:txBody>
      </p:sp>
      <p:sp>
        <p:nvSpPr>
          <p:cNvPr id="5" name="TextBox 2">
            <a:extLst>
              <a:ext uri="{FF2B5EF4-FFF2-40B4-BE49-F238E27FC236}">
                <a16:creationId xmlns:a16="http://schemas.microsoft.com/office/drawing/2014/main" id="{7302C9E8-E58A-56BF-1C2A-2B0A8EB6BD1D}"/>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43</a:t>
            </a:r>
            <a:endParaRPr lang="it-IT"/>
          </a:p>
        </p:txBody>
      </p:sp>
    </p:spTree>
    <p:extLst>
      <p:ext uri="{BB962C8B-B14F-4D97-AF65-F5344CB8AC3E}">
        <p14:creationId xmlns:p14="http://schemas.microsoft.com/office/powerpoint/2010/main" val="1204272505"/>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FA388DA6-5FFC-791A-9214-A3D1C5832762}"/>
              </a:ext>
            </a:extLst>
          </p:cNvPr>
          <p:cNvSpPr txBox="1"/>
          <p:nvPr/>
        </p:nvSpPr>
        <p:spPr>
          <a:xfrm>
            <a:off x="457200" y="2575771"/>
            <a:ext cx="10737818" cy="2308324"/>
          </a:xfrm>
          <a:prstGeom prst="rect">
            <a:avLst/>
          </a:prstGeom>
          <a:noFill/>
        </p:spPr>
        <p:txBody>
          <a:bodyPr wrap="square" lIns="91440" tIns="45720" rIns="91440" bIns="45720" rtlCol="0" anchor="t">
            <a:spAutoFit/>
          </a:bodyPr>
          <a:lstStyle/>
          <a:p>
            <a:r>
              <a:rPr lang="it-IT" b="1" err="1">
                <a:solidFill>
                  <a:srgbClr val="2A28A9"/>
                </a:solidFill>
                <a:latin typeface="Consolas"/>
                <a:ea typeface="+mn-lt"/>
                <a:cs typeface="+mn-lt"/>
              </a:rPr>
              <a:t>fact</a:t>
            </a:r>
            <a:r>
              <a:rPr lang="it-IT" b="1">
                <a:solidFill>
                  <a:srgbClr val="2A28A9"/>
                </a:solidFill>
                <a:latin typeface="Consolas"/>
                <a:ea typeface="+mn-lt"/>
                <a:cs typeface="+mn-lt"/>
              </a:rPr>
              <a:t> </a:t>
            </a:r>
            <a:r>
              <a:rPr lang="it-IT" b="1" err="1">
                <a:latin typeface="Consolas"/>
                <a:ea typeface="+mn-lt"/>
                <a:cs typeface="+mn-lt"/>
              </a:rPr>
              <a:t>Behaviour</a:t>
            </a:r>
            <a:r>
              <a:rPr lang="it-IT" b="1">
                <a:latin typeface="Consolas"/>
                <a:ea typeface="+mn-lt"/>
                <a:cs typeface="+mn-lt"/>
              </a:rPr>
              <a:t> {</a:t>
            </a:r>
            <a:endParaRPr lang="it-IT" b="1">
              <a:latin typeface="Consolas"/>
            </a:endParaRPr>
          </a:p>
          <a:p>
            <a:r>
              <a:rPr lang="it-IT" b="1">
                <a:latin typeface="Consolas"/>
                <a:ea typeface="+mn-lt"/>
                <a:cs typeface="+mn-lt"/>
              </a:rPr>
              <a:t>    </a:t>
            </a:r>
            <a:r>
              <a:rPr lang="it-IT" b="1">
                <a:solidFill>
                  <a:srgbClr val="2A28A9"/>
                </a:solidFill>
                <a:latin typeface="Consolas"/>
                <a:ea typeface="+mn-lt"/>
                <a:cs typeface="+mn-lt"/>
              </a:rPr>
              <a:t>no </a:t>
            </a:r>
            <a:r>
              <a:rPr lang="it-IT" b="1">
                <a:latin typeface="Consolas"/>
                <a:ea typeface="+mn-lt"/>
                <a:cs typeface="+mn-lt"/>
              </a:rPr>
              <a:t>Trash</a:t>
            </a:r>
          </a:p>
          <a:p>
            <a:r>
              <a:rPr lang="it-IT" b="1">
                <a:latin typeface="Consolas"/>
                <a:ea typeface="+mn-lt"/>
                <a:cs typeface="+mn-lt"/>
              </a:rPr>
              <a:t>    </a:t>
            </a:r>
            <a:r>
              <a:rPr lang="it-IT" b="1" err="1">
                <a:solidFill>
                  <a:srgbClr val="2A28A9"/>
                </a:solidFill>
                <a:latin typeface="Consolas"/>
                <a:ea typeface="+mn-lt"/>
                <a:cs typeface="+mn-lt"/>
              </a:rPr>
              <a:t>always</a:t>
            </a:r>
            <a:r>
              <a:rPr lang="it-IT" b="1">
                <a:solidFill>
                  <a:srgbClr val="2A28A9"/>
                </a:solidFill>
                <a:latin typeface="Consolas"/>
                <a:ea typeface="+mn-lt"/>
                <a:cs typeface="+mn-lt"/>
              </a:rPr>
              <a:t> </a:t>
            </a:r>
            <a:r>
              <a:rPr lang="it-IT" b="1">
                <a:latin typeface="Consolas"/>
                <a:ea typeface="+mn-lt"/>
                <a:cs typeface="+mn-lt"/>
              </a:rPr>
              <a:t>{</a:t>
            </a:r>
            <a:endParaRPr lang="it-IT" b="1">
              <a:latin typeface="Consolas"/>
            </a:endParaRPr>
          </a:p>
          <a:p>
            <a:r>
              <a:rPr lang="it-IT" b="1">
                <a:latin typeface="Consolas"/>
                <a:ea typeface="+mn-lt"/>
                <a:cs typeface="+mn-lt"/>
              </a:rPr>
              <a:t>        (</a:t>
            </a:r>
            <a:r>
              <a:rPr lang="it-IT" b="1">
                <a:solidFill>
                  <a:srgbClr val="2A28A9"/>
                </a:solidFill>
                <a:latin typeface="Consolas"/>
                <a:ea typeface="+mn-lt"/>
                <a:cs typeface="+mn-lt"/>
              </a:rPr>
              <a:t>some </a:t>
            </a:r>
            <a:r>
              <a:rPr lang="it-IT" b="1">
                <a:latin typeface="Consolas"/>
                <a:ea typeface="+mn-lt"/>
                <a:cs typeface="+mn-lt"/>
              </a:rPr>
              <a:t>m: Message | delete[m] </a:t>
            </a:r>
            <a:r>
              <a:rPr lang="it-IT" b="1">
                <a:solidFill>
                  <a:srgbClr val="2A28A9"/>
                </a:solidFill>
                <a:latin typeface="Consolas"/>
                <a:ea typeface="+mn-lt"/>
                <a:cs typeface="+mn-lt"/>
              </a:rPr>
              <a:t>or </a:t>
            </a:r>
            <a:r>
              <a:rPr lang="it-IT" b="1" err="1">
                <a:latin typeface="Consolas"/>
                <a:ea typeface="+mn-lt"/>
                <a:cs typeface="+mn-lt"/>
              </a:rPr>
              <a:t>restore</a:t>
            </a:r>
            <a:r>
              <a:rPr lang="it-IT" b="1">
                <a:latin typeface="Consolas"/>
                <a:ea typeface="+mn-lt"/>
                <a:cs typeface="+mn-lt"/>
              </a:rPr>
              <a:t>[m]) </a:t>
            </a:r>
            <a:r>
              <a:rPr lang="it-IT" b="1">
                <a:solidFill>
                  <a:srgbClr val="2A28A9"/>
                </a:solidFill>
                <a:latin typeface="Consolas"/>
                <a:ea typeface="+mn-lt"/>
                <a:cs typeface="+mn-lt"/>
              </a:rPr>
              <a:t>or </a:t>
            </a:r>
            <a:r>
              <a:rPr lang="it-IT" b="1" err="1">
                <a:latin typeface="Consolas"/>
                <a:ea typeface="+mn-lt"/>
                <a:cs typeface="+mn-lt"/>
              </a:rPr>
              <a:t>empty</a:t>
            </a:r>
            <a:r>
              <a:rPr lang="it-IT" b="1">
                <a:latin typeface="Consolas"/>
                <a:ea typeface="+mn-lt"/>
                <a:cs typeface="+mn-lt"/>
              </a:rPr>
              <a:t> </a:t>
            </a:r>
            <a:r>
              <a:rPr lang="it-IT" b="1">
                <a:solidFill>
                  <a:srgbClr val="2A28A9"/>
                </a:solidFill>
                <a:latin typeface="Consolas"/>
                <a:ea typeface="+mn-lt"/>
                <a:cs typeface="+mn-lt"/>
              </a:rPr>
              <a:t>or </a:t>
            </a:r>
            <a:r>
              <a:rPr lang="it-IT" b="1" err="1">
                <a:latin typeface="Consolas"/>
                <a:ea typeface="+mn-lt"/>
                <a:cs typeface="+mn-lt"/>
              </a:rPr>
              <a:t>doNothing</a:t>
            </a:r>
            <a:endParaRPr lang="it-IT" b="1">
              <a:latin typeface="Consolas"/>
            </a:endParaRPr>
          </a:p>
          <a:p>
            <a:r>
              <a:rPr lang="it-IT" b="1">
                <a:latin typeface="Consolas"/>
                <a:ea typeface="+mn-lt"/>
                <a:cs typeface="+mn-lt"/>
              </a:rPr>
              <a:t>    }</a:t>
            </a:r>
            <a:endParaRPr lang="it-IT" b="1">
              <a:latin typeface="Consolas"/>
            </a:endParaRPr>
          </a:p>
          <a:p>
            <a:r>
              <a:rPr lang="it-IT" b="1">
                <a:latin typeface="Consolas"/>
                <a:ea typeface="+mn-lt"/>
                <a:cs typeface="+mn-lt"/>
              </a:rPr>
              <a:t>} </a:t>
            </a:r>
            <a:endParaRPr lang="it-IT" b="1">
              <a:latin typeface="Consolas"/>
            </a:endParaRPr>
          </a:p>
          <a:p>
            <a:endParaRPr lang="it-IT" b="1">
              <a:latin typeface="Consolas"/>
              <a:ea typeface="+mn-lt"/>
              <a:cs typeface="+mn-lt"/>
            </a:endParaRPr>
          </a:p>
          <a:p>
            <a:r>
              <a:rPr lang="it-IT" b="1" err="1">
                <a:solidFill>
                  <a:srgbClr val="2A28A9"/>
                </a:solidFill>
                <a:latin typeface="Consolas"/>
                <a:ea typeface="+mn-lt"/>
                <a:cs typeface="+mn-lt"/>
              </a:rPr>
              <a:t>run</a:t>
            </a:r>
            <a:r>
              <a:rPr lang="it-IT" b="1">
                <a:solidFill>
                  <a:srgbClr val="2A28A9"/>
                </a:solidFill>
                <a:latin typeface="Consolas"/>
                <a:ea typeface="+mn-lt"/>
                <a:cs typeface="+mn-lt"/>
              </a:rPr>
              <a:t> </a:t>
            </a:r>
            <a:r>
              <a:rPr lang="it-IT" b="1">
                <a:latin typeface="Consolas"/>
                <a:ea typeface="+mn-lt"/>
                <a:cs typeface="+mn-lt"/>
              </a:rPr>
              <a:t>{}</a:t>
            </a:r>
            <a:endParaRPr lang="it-IT" b="1">
              <a:latin typeface="Consolas"/>
            </a:endParaRPr>
          </a:p>
        </p:txBody>
      </p:sp>
      <p:sp>
        <p:nvSpPr>
          <p:cNvPr id="5" name="Titolo 1">
            <a:extLst>
              <a:ext uri="{FF2B5EF4-FFF2-40B4-BE49-F238E27FC236}">
                <a16:creationId xmlns:a16="http://schemas.microsoft.com/office/drawing/2014/main" id="{1A5E91CE-C11F-235D-C3B7-C1EBFC0911B9}"/>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3</a:t>
            </a:r>
          </a:p>
        </p:txBody>
      </p:sp>
      <p:sp>
        <p:nvSpPr>
          <p:cNvPr id="6" name="TextBox 5">
            <a:extLst>
              <a:ext uri="{FF2B5EF4-FFF2-40B4-BE49-F238E27FC236}">
                <a16:creationId xmlns:a16="http://schemas.microsoft.com/office/drawing/2014/main" id="{17BB6412-56AF-D178-F83C-720615526515}"/>
              </a:ext>
            </a:extLst>
          </p:cNvPr>
          <p:cNvSpPr txBox="1"/>
          <p:nvPr/>
        </p:nvSpPr>
        <p:spPr>
          <a:xfrm>
            <a:off x="250281" y="535411"/>
            <a:ext cx="5662839" cy="523220"/>
          </a:xfrm>
          <a:prstGeom prst="rect">
            <a:avLst/>
          </a:prstGeom>
          <a:noFill/>
        </p:spPr>
        <p:txBody>
          <a:bodyPr wrap="square" rtlCol="0">
            <a:spAutoFit/>
          </a:bodyPr>
          <a:lstStyle/>
          <a:p>
            <a:r>
              <a:rPr lang="it-IT" sz="2800" b="0">
                <a:solidFill>
                  <a:schemeClr val="bg1"/>
                </a:solidFill>
                <a:latin typeface="Arial" panose="020B0604020202020204" pitchFamily="34" charset="0"/>
                <a:cs typeface="Arial" panose="020B0604020202020204" pitchFamily="34" charset="0"/>
              </a:rPr>
              <a:t>Message </a:t>
            </a:r>
            <a:r>
              <a:rPr lang="it-IT" sz="2800" b="0" err="1">
                <a:solidFill>
                  <a:schemeClr val="bg1"/>
                </a:solidFill>
                <a:latin typeface="Arial" panose="020B0604020202020204" pitchFamily="34" charset="0"/>
                <a:cs typeface="Arial" panose="020B0604020202020204" pitchFamily="34" charset="0"/>
              </a:rPr>
              <a:t>Deletion</a:t>
            </a:r>
            <a:r>
              <a:rPr lang="it-IT" sz="2800" b="0">
                <a:solidFill>
                  <a:schemeClr val="bg1"/>
                </a:solidFill>
                <a:latin typeface="Arial" panose="020B0604020202020204" pitchFamily="34" charset="0"/>
                <a:cs typeface="Arial" panose="020B0604020202020204" pitchFamily="34" charset="0"/>
              </a:rPr>
              <a:t> from Mailbox</a:t>
            </a:r>
            <a:endParaRPr lang="en-US" sz="280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0F1DAE8F-38FC-91A1-439B-BA6849F09319}"/>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44</a:t>
            </a:r>
            <a:endParaRPr lang="it-IT"/>
          </a:p>
        </p:txBody>
      </p:sp>
    </p:spTree>
    <p:extLst>
      <p:ext uri="{BB962C8B-B14F-4D97-AF65-F5344CB8AC3E}">
        <p14:creationId xmlns:p14="http://schemas.microsoft.com/office/powerpoint/2010/main" val="3904764203"/>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FA388DA6-5FFC-791A-9214-A3D1C5832762}"/>
              </a:ext>
            </a:extLst>
          </p:cNvPr>
          <p:cNvSpPr txBox="1"/>
          <p:nvPr/>
        </p:nvSpPr>
        <p:spPr>
          <a:xfrm>
            <a:off x="320040" y="1975637"/>
            <a:ext cx="11308894" cy="3416320"/>
          </a:xfrm>
          <a:prstGeom prst="rect">
            <a:avLst/>
          </a:prstGeom>
          <a:noFill/>
        </p:spPr>
        <p:txBody>
          <a:bodyPr wrap="square" lIns="91440" tIns="45720" rIns="91440" bIns="45720" rtlCol="0" anchor="t">
            <a:spAutoFit/>
          </a:bodyPr>
          <a:lstStyle/>
          <a:p>
            <a:r>
              <a:rPr lang="it-IT" b="1" err="1">
                <a:solidFill>
                  <a:srgbClr val="2A28A9"/>
                </a:solidFill>
                <a:latin typeface="Consolas"/>
                <a:ea typeface="+mn-lt"/>
                <a:cs typeface="+mn-lt"/>
              </a:rPr>
              <a:t>assert</a:t>
            </a:r>
            <a:r>
              <a:rPr lang="it-IT" b="1">
                <a:solidFill>
                  <a:srgbClr val="2A28A9"/>
                </a:solidFill>
                <a:latin typeface="Consolas"/>
                <a:ea typeface="+mn-lt"/>
                <a:cs typeface="+mn-lt"/>
              </a:rPr>
              <a:t> </a:t>
            </a:r>
            <a:r>
              <a:rPr lang="it-IT" b="1" err="1">
                <a:latin typeface="Consolas"/>
                <a:ea typeface="+mn-lt"/>
                <a:cs typeface="+mn-lt"/>
              </a:rPr>
              <a:t>restoreAfterDelete</a:t>
            </a:r>
            <a:r>
              <a:rPr lang="it-IT" b="1">
                <a:latin typeface="Consolas"/>
                <a:ea typeface="+mn-lt"/>
                <a:cs typeface="+mn-lt"/>
              </a:rPr>
              <a:t> {</a:t>
            </a:r>
          </a:p>
          <a:p>
            <a:r>
              <a:rPr lang="it-IT" b="1">
                <a:latin typeface="Consolas"/>
                <a:ea typeface="+mn-lt"/>
                <a:cs typeface="+mn-lt"/>
              </a:rPr>
              <a:t>    </a:t>
            </a:r>
            <a:r>
              <a:rPr lang="it-IT" b="1" err="1">
                <a:solidFill>
                  <a:srgbClr val="2A28A9"/>
                </a:solidFill>
                <a:latin typeface="Consolas"/>
                <a:ea typeface="+mn-lt"/>
                <a:cs typeface="+mn-lt"/>
              </a:rPr>
              <a:t>always</a:t>
            </a:r>
            <a:r>
              <a:rPr lang="it-IT" b="1">
                <a:solidFill>
                  <a:srgbClr val="2A28A9"/>
                </a:solidFill>
                <a:latin typeface="Consolas"/>
                <a:ea typeface="+mn-lt"/>
                <a:cs typeface="+mn-lt"/>
              </a:rPr>
              <a:t> </a:t>
            </a:r>
            <a:r>
              <a:rPr lang="it-IT" b="1">
                <a:latin typeface="Consolas"/>
                <a:ea typeface="+mn-lt"/>
                <a:cs typeface="+mn-lt"/>
              </a:rPr>
              <a:t>(</a:t>
            </a:r>
            <a:r>
              <a:rPr lang="it-IT" b="1">
                <a:solidFill>
                  <a:srgbClr val="2A28A9"/>
                </a:solidFill>
                <a:latin typeface="Consolas"/>
                <a:ea typeface="+mn-lt"/>
                <a:cs typeface="+mn-lt"/>
              </a:rPr>
              <a:t>all </a:t>
            </a:r>
            <a:r>
              <a:rPr lang="it-IT" b="1">
                <a:latin typeface="Consolas"/>
                <a:ea typeface="+mn-lt"/>
                <a:cs typeface="+mn-lt"/>
              </a:rPr>
              <a:t>m : Message | </a:t>
            </a:r>
            <a:r>
              <a:rPr lang="it-IT" b="1" err="1">
                <a:latin typeface="Consolas"/>
                <a:ea typeface="+mn-lt"/>
                <a:cs typeface="+mn-lt"/>
              </a:rPr>
              <a:t>restore</a:t>
            </a:r>
            <a:r>
              <a:rPr lang="it-IT" b="1">
                <a:latin typeface="Consolas"/>
                <a:ea typeface="+mn-lt"/>
                <a:cs typeface="+mn-lt"/>
              </a:rPr>
              <a:t>[m] </a:t>
            </a:r>
            <a:r>
              <a:rPr lang="it-IT" b="1" err="1">
                <a:solidFill>
                  <a:srgbClr val="2A28A9"/>
                </a:solidFill>
                <a:latin typeface="Consolas"/>
                <a:ea typeface="+mn-lt"/>
                <a:cs typeface="+mn-lt"/>
              </a:rPr>
              <a:t>implies</a:t>
            </a:r>
            <a:r>
              <a:rPr lang="it-IT" b="1">
                <a:solidFill>
                  <a:srgbClr val="2A28A9"/>
                </a:solidFill>
                <a:latin typeface="Consolas"/>
                <a:ea typeface="+mn-lt"/>
                <a:cs typeface="+mn-lt"/>
              </a:rPr>
              <a:t> once</a:t>
            </a:r>
            <a:r>
              <a:rPr lang="it-IT" b="1">
                <a:latin typeface="Consolas"/>
                <a:ea typeface="+mn-lt"/>
                <a:cs typeface="+mn-lt"/>
              </a:rPr>
              <a:t> delete[m])</a:t>
            </a:r>
          </a:p>
          <a:p>
            <a:r>
              <a:rPr lang="it-IT" b="1">
                <a:latin typeface="Consolas"/>
                <a:ea typeface="+mn-lt"/>
                <a:cs typeface="+mn-lt"/>
              </a:rPr>
              <a:t>}</a:t>
            </a:r>
          </a:p>
          <a:p>
            <a:endParaRPr lang="it-IT" b="1">
              <a:latin typeface="Consolas"/>
              <a:ea typeface="+mn-lt"/>
              <a:cs typeface="+mn-lt"/>
            </a:endParaRPr>
          </a:p>
          <a:p>
            <a:r>
              <a:rPr lang="it-IT" b="1">
                <a:solidFill>
                  <a:srgbClr val="2A28A9"/>
                </a:solidFill>
                <a:latin typeface="Consolas"/>
                <a:ea typeface="+mn-lt"/>
                <a:cs typeface="+mn-lt"/>
              </a:rPr>
              <a:t>check </a:t>
            </a:r>
            <a:r>
              <a:rPr lang="it-IT" b="1" err="1">
                <a:latin typeface="Consolas"/>
                <a:ea typeface="+mn-lt"/>
                <a:cs typeface="+mn-lt"/>
              </a:rPr>
              <a:t>restoreAfterDelete</a:t>
            </a:r>
            <a:r>
              <a:rPr lang="it-IT" b="1">
                <a:latin typeface="Consolas"/>
                <a:ea typeface="+mn-lt"/>
                <a:cs typeface="+mn-lt"/>
              </a:rPr>
              <a:t> </a:t>
            </a:r>
            <a:r>
              <a:rPr lang="it-IT" b="1">
                <a:solidFill>
                  <a:srgbClr val="2A28A9"/>
                </a:solidFill>
                <a:latin typeface="Consolas"/>
                <a:ea typeface="+mn-lt"/>
                <a:cs typeface="+mn-lt"/>
              </a:rPr>
              <a:t>for </a:t>
            </a:r>
            <a:r>
              <a:rPr lang="it-IT" b="1">
                <a:latin typeface="Consolas"/>
                <a:ea typeface="+mn-lt"/>
                <a:cs typeface="+mn-lt"/>
              </a:rPr>
              <a:t>10 </a:t>
            </a:r>
            <a:r>
              <a:rPr lang="it-IT" b="1">
                <a:solidFill>
                  <a:srgbClr val="2A28A9"/>
                </a:solidFill>
                <a:latin typeface="Consolas"/>
                <a:ea typeface="+mn-lt"/>
                <a:cs typeface="+mn-lt"/>
              </a:rPr>
              <a:t>steps</a:t>
            </a:r>
            <a:endParaRPr lang="it-IT" b="1">
              <a:solidFill>
                <a:srgbClr val="2A28A9"/>
              </a:solidFill>
              <a:latin typeface="Consolas"/>
            </a:endParaRPr>
          </a:p>
          <a:p>
            <a:r>
              <a:rPr lang="it-IT" b="1">
                <a:solidFill>
                  <a:srgbClr val="2A28A9"/>
                </a:solidFill>
                <a:latin typeface="Consolas"/>
                <a:ea typeface="+mn-lt"/>
                <a:cs typeface="+mn-lt"/>
              </a:rPr>
              <a:t>check </a:t>
            </a:r>
            <a:r>
              <a:rPr lang="it-IT" b="1" err="1">
                <a:latin typeface="Consolas"/>
                <a:ea typeface="+mn-lt"/>
                <a:cs typeface="+mn-lt"/>
              </a:rPr>
              <a:t>restoreAfterDelete</a:t>
            </a:r>
            <a:r>
              <a:rPr lang="it-IT" b="1">
                <a:latin typeface="Consolas"/>
                <a:ea typeface="+mn-lt"/>
                <a:cs typeface="+mn-lt"/>
              </a:rPr>
              <a:t> </a:t>
            </a:r>
            <a:r>
              <a:rPr lang="it-IT" b="1">
                <a:solidFill>
                  <a:srgbClr val="2A28A9"/>
                </a:solidFill>
                <a:latin typeface="Consolas"/>
                <a:ea typeface="+mn-lt"/>
                <a:cs typeface="+mn-lt"/>
              </a:rPr>
              <a:t>for </a:t>
            </a:r>
            <a:r>
              <a:rPr lang="it-IT" b="1">
                <a:latin typeface="Consolas"/>
                <a:ea typeface="+mn-lt"/>
                <a:cs typeface="+mn-lt"/>
              </a:rPr>
              <a:t>1.. </a:t>
            </a:r>
            <a:r>
              <a:rPr lang="it-IT" b="1">
                <a:solidFill>
                  <a:srgbClr val="2A28A9"/>
                </a:solidFill>
                <a:latin typeface="Consolas"/>
                <a:ea typeface="+mn-lt"/>
                <a:cs typeface="+mn-lt"/>
              </a:rPr>
              <a:t>steps</a:t>
            </a:r>
          </a:p>
          <a:p>
            <a:endParaRPr lang="it-IT" b="1">
              <a:solidFill>
                <a:srgbClr val="2A28A9"/>
              </a:solidFill>
              <a:latin typeface="Consolas"/>
              <a:cs typeface="Calibri"/>
            </a:endParaRPr>
          </a:p>
          <a:p>
            <a:r>
              <a:rPr lang="it-IT" b="1" err="1">
                <a:solidFill>
                  <a:srgbClr val="2A28A9"/>
                </a:solidFill>
                <a:latin typeface="Consolas"/>
                <a:ea typeface="+mn-lt"/>
                <a:cs typeface="+mn-lt"/>
              </a:rPr>
              <a:t>assert</a:t>
            </a:r>
            <a:r>
              <a:rPr lang="it-IT" b="1">
                <a:solidFill>
                  <a:srgbClr val="2A28A9"/>
                </a:solidFill>
                <a:latin typeface="Consolas"/>
                <a:ea typeface="+mn-lt"/>
                <a:cs typeface="+mn-lt"/>
              </a:rPr>
              <a:t> </a:t>
            </a:r>
            <a:r>
              <a:rPr lang="it-IT" b="1" err="1">
                <a:latin typeface="Consolas"/>
                <a:ea typeface="+mn-lt"/>
                <a:cs typeface="+mn-lt"/>
              </a:rPr>
              <a:t>deleteAll</a:t>
            </a:r>
            <a:r>
              <a:rPr lang="it-IT" b="1">
                <a:latin typeface="Consolas"/>
                <a:ea typeface="+mn-lt"/>
                <a:cs typeface="+mn-lt"/>
              </a:rPr>
              <a:t> {</a:t>
            </a:r>
            <a:endParaRPr lang="it-IT" b="1">
              <a:latin typeface="Consolas"/>
            </a:endParaRPr>
          </a:p>
          <a:p>
            <a:r>
              <a:rPr lang="it-IT" b="1">
                <a:latin typeface="Consolas"/>
                <a:ea typeface="+mn-lt"/>
                <a:cs typeface="+mn-lt"/>
              </a:rPr>
              <a:t>    </a:t>
            </a:r>
            <a:r>
              <a:rPr lang="it-IT" b="1" err="1">
                <a:solidFill>
                  <a:srgbClr val="2A28A9"/>
                </a:solidFill>
                <a:latin typeface="Consolas"/>
                <a:ea typeface="+mn-lt"/>
                <a:cs typeface="+mn-lt"/>
              </a:rPr>
              <a:t>always</a:t>
            </a:r>
            <a:r>
              <a:rPr lang="it-IT" b="1">
                <a:solidFill>
                  <a:srgbClr val="2A28A9"/>
                </a:solidFill>
                <a:latin typeface="Consolas"/>
                <a:ea typeface="+mn-lt"/>
                <a:cs typeface="+mn-lt"/>
              </a:rPr>
              <a:t> </a:t>
            </a:r>
            <a:r>
              <a:rPr lang="it-IT" b="1">
                <a:latin typeface="Consolas"/>
                <a:ea typeface="+mn-lt"/>
                <a:cs typeface="+mn-lt"/>
              </a:rPr>
              <a:t>((Message </a:t>
            </a:r>
            <a:r>
              <a:rPr lang="it-IT" b="1">
                <a:solidFill>
                  <a:srgbClr val="2A28A9"/>
                </a:solidFill>
                <a:latin typeface="Consolas"/>
                <a:ea typeface="+mn-lt"/>
                <a:cs typeface="+mn-lt"/>
              </a:rPr>
              <a:t>in </a:t>
            </a:r>
            <a:r>
              <a:rPr lang="it-IT" b="1">
                <a:latin typeface="Consolas"/>
                <a:ea typeface="+mn-lt"/>
                <a:cs typeface="+mn-lt"/>
              </a:rPr>
              <a:t>Trash </a:t>
            </a:r>
            <a:r>
              <a:rPr lang="it-IT" b="1">
                <a:solidFill>
                  <a:srgbClr val="2A28A9"/>
                </a:solidFill>
                <a:latin typeface="Consolas"/>
                <a:ea typeface="+mn-lt"/>
                <a:cs typeface="+mn-lt"/>
              </a:rPr>
              <a:t>and </a:t>
            </a:r>
            <a:r>
              <a:rPr lang="it-IT" b="1" err="1">
                <a:latin typeface="Consolas"/>
                <a:ea typeface="+mn-lt"/>
                <a:cs typeface="+mn-lt"/>
              </a:rPr>
              <a:t>empty</a:t>
            </a:r>
            <a:r>
              <a:rPr lang="it-IT" b="1">
                <a:latin typeface="Consolas"/>
                <a:ea typeface="+mn-lt"/>
                <a:cs typeface="+mn-lt"/>
              </a:rPr>
              <a:t>) </a:t>
            </a:r>
            <a:r>
              <a:rPr lang="it-IT" b="1" err="1">
                <a:solidFill>
                  <a:srgbClr val="2A28A9"/>
                </a:solidFill>
                <a:latin typeface="Consolas"/>
                <a:ea typeface="+mn-lt"/>
                <a:cs typeface="+mn-lt"/>
              </a:rPr>
              <a:t>implies</a:t>
            </a:r>
            <a:r>
              <a:rPr lang="it-IT" b="1">
                <a:solidFill>
                  <a:srgbClr val="2A28A9"/>
                </a:solidFill>
                <a:latin typeface="Consolas"/>
                <a:ea typeface="+mn-lt"/>
                <a:cs typeface="+mn-lt"/>
              </a:rPr>
              <a:t> after </a:t>
            </a:r>
            <a:r>
              <a:rPr lang="it-IT" b="1" err="1">
                <a:solidFill>
                  <a:srgbClr val="2A28A9"/>
                </a:solidFill>
                <a:latin typeface="Consolas"/>
                <a:ea typeface="+mn-lt"/>
                <a:cs typeface="+mn-lt"/>
              </a:rPr>
              <a:t>always</a:t>
            </a:r>
            <a:r>
              <a:rPr lang="it-IT" b="1">
                <a:solidFill>
                  <a:srgbClr val="2A28A9"/>
                </a:solidFill>
                <a:latin typeface="Consolas"/>
                <a:ea typeface="+mn-lt"/>
                <a:cs typeface="+mn-lt"/>
              </a:rPr>
              <a:t> no</a:t>
            </a:r>
            <a:r>
              <a:rPr lang="it-IT" b="1">
                <a:latin typeface="Consolas"/>
                <a:ea typeface="+mn-lt"/>
                <a:cs typeface="+mn-lt"/>
              </a:rPr>
              <a:t> Message)</a:t>
            </a:r>
            <a:endParaRPr lang="it-IT" b="1">
              <a:latin typeface="Consolas"/>
            </a:endParaRPr>
          </a:p>
          <a:p>
            <a:r>
              <a:rPr lang="it-IT" b="1">
                <a:latin typeface="Consolas"/>
                <a:ea typeface="+mn-lt"/>
                <a:cs typeface="+mn-lt"/>
              </a:rPr>
              <a:t>}</a:t>
            </a:r>
            <a:endParaRPr lang="it-IT" b="1">
              <a:latin typeface="Consolas"/>
            </a:endParaRPr>
          </a:p>
          <a:p>
            <a:endParaRPr lang="it-IT" b="1">
              <a:latin typeface="Consolas"/>
            </a:endParaRPr>
          </a:p>
          <a:p>
            <a:r>
              <a:rPr lang="it-IT" b="1">
                <a:solidFill>
                  <a:srgbClr val="2A28A9"/>
                </a:solidFill>
                <a:latin typeface="Consolas"/>
                <a:ea typeface="+mn-lt"/>
                <a:cs typeface="+mn-lt"/>
              </a:rPr>
              <a:t>check </a:t>
            </a:r>
            <a:r>
              <a:rPr lang="it-IT" b="1" err="1">
                <a:latin typeface="Consolas"/>
                <a:ea typeface="+mn-lt"/>
                <a:cs typeface="+mn-lt"/>
              </a:rPr>
              <a:t>deleteAll</a:t>
            </a:r>
            <a:endParaRPr lang="it-IT" b="1">
              <a:latin typeface="Consolas"/>
            </a:endParaRPr>
          </a:p>
        </p:txBody>
      </p:sp>
      <p:sp>
        <p:nvSpPr>
          <p:cNvPr id="5" name="Titolo 1">
            <a:extLst>
              <a:ext uri="{FF2B5EF4-FFF2-40B4-BE49-F238E27FC236}">
                <a16:creationId xmlns:a16="http://schemas.microsoft.com/office/drawing/2014/main" id="{CC9E4E6B-AFBA-9057-F916-FAECE4B26EB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3</a:t>
            </a:r>
          </a:p>
        </p:txBody>
      </p:sp>
      <p:sp>
        <p:nvSpPr>
          <p:cNvPr id="6" name="TextBox 5">
            <a:extLst>
              <a:ext uri="{FF2B5EF4-FFF2-40B4-BE49-F238E27FC236}">
                <a16:creationId xmlns:a16="http://schemas.microsoft.com/office/drawing/2014/main" id="{BC166CB1-46C1-3A61-2460-A822100FE2FA}"/>
              </a:ext>
            </a:extLst>
          </p:cNvPr>
          <p:cNvSpPr txBox="1"/>
          <p:nvPr/>
        </p:nvSpPr>
        <p:spPr>
          <a:xfrm>
            <a:off x="250281" y="535411"/>
            <a:ext cx="5662839" cy="523220"/>
          </a:xfrm>
          <a:prstGeom prst="rect">
            <a:avLst/>
          </a:prstGeom>
          <a:noFill/>
        </p:spPr>
        <p:txBody>
          <a:bodyPr wrap="square" rtlCol="0">
            <a:spAutoFit/>
          </a:bodyPr>
          <a:lstStyle/>
          <a:p>
            <a:r>
              <a:rPr lang="it-IT" sz="2800" b="0">
                <a:solidFill>
                  <a:schemeClr val="bg1"/>
                </a:solidFill>
                <a:latin typeface="Arial" panose="020B0604020202020204" pitchFamily="34" charset="0"/>
                <a:cs typeface="Arial" panose="020B0604020202020204" pitchFamily="34" charset="0"/>
              </a:rPr>
              <a:t>Message </a:t>
            </a:r>
            <a:r>
              <a:rPr lang="it-IT" sz="2800" b="0" err="1">
                <a:solidFill>
                  <a:schemeClr val="bg1"/>
                </a:solidFill>
                <a:latin typeface="Arial" panose="020B0604020202020204" pitchFamily="34" charset="0"/>
                <a:cs typeface="Arial" panose="020B0604020202020204" pitchFamily="34" charset="0"/>
              </a:rPr>
              <a:t>Deletion</a:t>
            </a:r>
            <a:r>
              <a:rPr lang="it-IT" sz="2800" b="0">
                <a:solidFill>
                  <a:schemeClr val="bg1"/>
                </a:solidFill>
                <a:latin typeface="Arial" panose="020B0604020202020204" pitchFamily="34" charset="0"/>
                <a:cs typeface="Arial" panose="020B0604020202020204" pitchFamily="34" charset="0"/>
              </a:rPr>
              <a:t> from Mailbox</a:t>
            </a:r>
            <a:endParaRPr lang="en-US" sz="280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B4FC6AA2-F778-556A-AC4C-0666A8BFCC10}"/>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45</a:t>
            </a:r>
            <a:endParaRPr lang="it-IT"/>
          </a:p>
        </p:txBody>
      </p:sp>
    </p:spTree>
    <p:extLst>
      <p:ext uri="{BB962C8B-B14F-4D97-AF65-F5344CB8AC3E}">
        <p14:creationId xmlns:p14="http://schemas.microsoft.com/office/powerpoint/2010/main" val="1210951676"/>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FA388DA6-5FFC-791A-9214-A3D1C5832762}"/>
              </a:ext>
            </a:extLst>
          </p:cNvPr>
          <p:cNvSpPr txBox="1"/>
          <p:nvPr/>
        </p:nvSpPr>
        <p:spPr>
          <a:xfrm>
            <a:off x="333102" y="1393902"/>
            <a:ext cx="10861915" cy="4524315"/>
          </a:xfrm>
          <a:prstGeom prst="rect">
            <a:avLst/>
          </a:prstGeom>
          <a:noFill/>
        </p:spPr>
        <p:txBody>
          <a:bodyPr wrap="square" lIns="91440" tIns="45720" rIns="91440" bIns="45720" rtlCol="0" anchor="t">
            <a:spAutoFit/>
          </a:bodyPr>
          <a:lstStyle/>
          <a:p>
            <a:r>
              <a:rPr lang="it-IT" b="1">
                <a:solidFill>
                  <a:srgbClr val="2A28A9"/>
                </a:solidFill>
                <a:latin typeface="Consolas"/>
                <a:ea typeface="+mn-lt"/>
                <a:cs typeface="+mn-lt"/>
              </a:rPr>
              <a:t>check </a:t>
            </a:r>
            <a:r>
              <a:rPr lang="it-IT" b="1" err="1">
                <a:latin typeface="Consolas"/>
                <a:ea typeface="+mn-lt"/>
                <a:cs typeface="+mn-lt"/>
              </a:rPr>
              <a:t>MessagesNeverIncreases</a:t>
            </a:r>
            <a:r>
              <a:rPr lang="it-IT" b="1">
                <a:latin typeface="Consolas"/>
                <a:ea typeface="+mn-lt"/>
                <a:cs typeface="+mn-lt"/>
              </a:rPr>
              <a:t> {</a:t>
            </a:r>
            <a:endParaRPr lang="it-IT" b="1">
              <a:latin typeface="Consolas"/>
            </a:endParaRPr>
          </a:p>
          <a:p>
            <a:r>
              <a:rPr lang="it-IT" b="1">
                <a:latin typeface="Consolas"/>
                <a:ea typeface="+mn-lt"/>
                <a:cs typeface="+mn-lt"/>
              </a:rPr>
              <a:t>    </a:t>
            </a:r>
            <a:r>
              <a:rPr lang="it-IT" b="1" err="1">
                <a:solidFill>
                  <a:srgbClr val="2A28A9"/>
                </a:solidFill>
                <a:latin typeface="Consolas"/>
                <a:ea typeface="+mn-lt"/>
                <a:cs typeface="+mn-lt"/>
              </a:rPr>
              <a:t>always</a:t>
            </a:r>
            <a:r>
              <a:rPr lang="it-IT" b="1">
                <a:solidFill>
                  <a:srgbClr val="2A28A9"/>
                </a:solidFill>
                <a:latin typeface="Consolas"/>
                <a:ea typeface="+mn-lt"/>
                <a:cs typeface="+mn-lt"/>
              </a:rPr>
              <a:t> </a:t>
            </a:r>
            <a:r>
              <a:rPr lang="it-IT" b="1">
                <a:latin typeface="Consolas"/>
                <a:ea typeface="+mn-lt"/>
                <a:cs typeface="+mn-lt"/>
              </a:rPr>
              <a:t>(Message' </a:t>
            </a:r>
            <a:r>
              <a:rPr lang="it-IT" b="1">
                <a:solidFill>
                  <a:srgbClr val="2A28A9"/>
                </a:solidFill>
                <a:latin typeface="Consolas"/>
                <a:ea typeface="+mn-lt"/>
                <a:cs typeface="+mn-lt"/>
              </a:rPr>
              <a:t>in </a:t>
            </a:r>
            <a:r>
              <a:rPr lang="it-IT" b="1">
                <a:latin typeface="Consolas"/>
                <a:ea typeface="+mn-lt"/>
                <a:cs typeface="+mn-lt"/>
              </a:rPr>
              <a:t>Message </a:t>
            </a:r>
            <a:r>
              <a:rPr lang="it-IT" b="1">
                <a:solidFill>
                  <a:srgbClr val="2A28A9"/>
                </a:solidFill>
                <a:latin typeface="Consolas"/>
                <a:ea typeface="+mn-lt"/>
                <a:cs typeface="+mn-lt"/>
              </a:rPr>
              <a:t>and </a:t>
            </a:r>
            <a:r>
              <a:rPr lang="it-IT" b="1">
                <a:latin typeface="Consolas"/>
                <a:ea typeface="+mn-lt"/>
                <a:cs typeface="+mn-lt"/>
              </a:rPr>
              <a:t>#Message' = #Message)</a:t>
            </a:r>
            <a:endParaRPr lang="it-IT" b="1">
              <a:latin typeface="Consolas"/>
            </a:endParaRPr>
          </a:p>
          <a:p>
            <a:r>
              <a:rPr lang="it-IT" b="1">
                <a:latin typeface="Consolas"/>
                <a:ea typeface="+mn-lt"/>
                <a:cs typeface="+mn-lt"/>
              </a:rPr>
              <a:t>}</a:t>
            </a:r>
            <a:endParaRPr lang="it-IT" b="1">
              <a:latin typeface="Consolas"/>
            </a:endParaRPr>
          </a:p>
          <a:p>
            <a:endParaRPr lang="it-IT" b="1">
              <a:latin typeface="Consolas"/>
            </a:endParaRPr>
          </a:p>
          <a:p>
            <a:r>
              <a:rPr lang="it-IT" b="1">
                <a:solidFill>
                  <a:srgbClr val="2A28A9"/>
                </a:solidFill>
                <a:latin typeface="Consolas"/>
                <a:ea typeface="+mn-lt"/>
                <a:cs typeface="+mn-lt"/>
              </a:rPr>
              <a:t>check </a:t>
            </a:r>
            <a:r>
              <a:rPr lang="it-IT" b="1" err="1">
                <a:latin typeface="Consolas"/>
                <a:ea typeface="+mn-lt"/>
                <a:cs typeface="+mn-lt"/>
              </a:rPr>
              <a:t>IfNotDeletedMessagesNotEmpty</a:t>
            </a:r>
            <a:r>
              <a:rPr lang="it-IT" b="1">
                <a:latin typeface="Consolas"/>
                <a:ea typeface="+mn-lt"/>
                <a:cs typeface="+mn-lt"/>
              </a:rPr>
              <a:t> {</a:t>
            </a:r>
            <a:endParaRPr lang="it-IT" b="1">
              <a:latin typeface="Consolas"/>
            </a:endParaRPr>
          </a:p>
          <a:p>
            <a:r>
              <a:rPr lang="it-IT" b="1">
                <a:latin typeface="Consolas"/>
                <a:ea typeface="+mn-lt"/>
                <a:cs typeface="+mn-lt"/>
              </a:rPr>
              <a:t>	(</a:t>
            </a:r>
            <a:r>
              <a:rPr lang="it-IT" b="1" err="1">
                <a:solidFill>
                  <a:srgbClr val="2A28A9"/>
                </a:solidFill>
                <a:latin typeface="Consolas"/>
                <a:ea typeface="+mn-lt"/>
                <a:cs typeface="+mn-lt"/>
              </a:rPr>
              <a:t>always</a:t>
            </a:r>
            <a:r>
              <a:rPr lang="it-IT" b="1">
                <a:solidFill>
                  <a:srgbClr val="2A28A9"/>
                </a:solidFill>
                <a:latin typeface="Consolas"/>
                <a:ea typeface="+mn-lt"/>
                <a:cs typeface="+mn-lt"/>
              </a:rPr>
              <a:t> </a:t>
            </a:r>
            <a:r>
              <a:rPr lang="it-IT" b="1" err="1">
                <a:solidFill>
                  <a:srgbClr val="2A28A9"/>
                </a:solidFill>
                <a:latin typeface="Consolas"/>
                <a:ea typeface="+mn-lt"/>
                <a:cs typeface="+mn-lt"/>
              </a:rPr>
              <a:t>all</a:t>
            </a:r>
            <a:r>
              <a:rPr lang="it-IT" b="1">
                <a:latin typeface="Consolas"/>
                <a:ea typeface="+mn-lt"/>
                <a:cs typeface="+mn-lt"/>
              </a:rPr>
              <a:t> m : Message | </a:t>
            </a:r>
            <a:r>
              <a:rPr lang="it-IT" b="1" err="1">
                <a:solidFill>
                  <a:srgbClr val="2A28A9"/>
                </a:solidFill>
                <a:latin typeface="Consolas"/>
                <a:ea typeface="+mn-lt"/>
                <a:cs typeface="+mn-lt"/>
              </a:rPr>
              <a:t>not</a:t>
            </a:r>
            <a:r>
              <a:rPr lang="it-IT" b="1">
                <a:solidFill>
                  <a:srgbClr val="2A28A9"/>
                </a:solidFill>
                <a:latin typeface="Consolas"/>
                <a:ea typeface="+mn-lt"/>
                <a:cs typeface="+mn-lt"/>
              </a:rPr>
              <a:t> </a:t>
            </a:r>
            <a:r>
              <a:rPr lang="it-IT" b="1">
                <a:latin typeface="Consolas"/>
                <a:ea typeface="+mn-lt"/>
                <a:cs typeface="+mn-lt"/>
              </a:rPr>
              <a:t>delete[m]) </a:t>
            </a:r>
            <a:r>
              <a:rPr lang="it-IT" b="1" err="1">
                <a:solidFill>
                  <a:srgbClr val="2A28A9"/>
                </a:solidFill>
                <a:latin typeface="Consolas"/>
                <a:ea typeface="+mn-lt"/>
                <a:cs typeface="+mn-lt"/>
              </a:rPr>
              <a:t>implies</a:t>
            </a:r>
            <a:r>
              <a:rPr lang="it-IT" b="1">
                <a:solidFill>
                  <a:srgbClr val="2A28A9"/>
                </a:solidFill>
                <a:latin typeface="Consolas"/>
                <a:ea typeface="+mn-lt"/>
                <a:cs typeface="+mn-lt"/>
              </a:rPr>
              <a:t> </a:t>
            </a:r>
            <a:r>
              <a:rPr lang="it-IT" b="1" err="1">
                <a:solidFill>
                  <a:srgbClr val="2A28A9"/>
                </a:solidFill>
                <a:latin typeface="Consolas"/>
                <a:ea typeface="+mn-lt"/>
                <a:cs typeface="+mn-lt"/>
              </a:rPr>
              <a:t>always</a:t>
            </a:r>
            <a:r>
              <a:rPr lang="it-IT" b="1">
                <a:solidFill>
                  <a:srgbClr val="2A28A9"/>
                </a:solidFill>
                <a:latin typeface="Consolas"/>
                <a:ea typeface="+mn-lt"/>
                <a:cs typeface="+mn-lt"/>
              </a:rPr>
              <a:t> </a:t>
            </a:r>
            <a:r>
              <a:rPr lang="it-IT" b="1" err="1">
                <a:solidFill>
                  <a:srgbClr val="2A28A9"/>
                </a:solidFill>
                <a:latin typeface="Consolas"/>
                <a:ea typeface="+mn-lt"/>
                <a:cs typeface="+mn-lt"/>
              </a:rPr>
              <a:t>not</a:t>
            </a:r>
            <a:r>
              <a:rPr lang="it-IT" b="1">
                <a:solidFill>
                  <a:srgbClr val="2A28A9"/>
                </a:solidFill>
                <a:latin typeface="Consolas"/>
                <a:ea typeface="+mn-lt"/>
                <a:cs typeface="+mn-lt"/>
              </a:rPr>
              <a:t> </a:t>
            </a:r>
            <a:r>
              <a:rPr lang="it-IT" b="1" err="1">
                <a:latin typeface="Consolas"/>
                <a:ea typeface="+mn-lt"/>
                <a:cs typeface="+mn-lt"/>
              </a:rPr>
              <a:t>empty</a:t>
            </a:r>
            <a:endParaRPr lang="it-IT" b="1">
              <a:latin typeface="Consolas"/>
            </a:endParaRPr>
          </a:p>
          <a:p>
            <a:r>
              <a:rPr lang="it-IT" b="1">
                <a:latin typeface="Consolas"/>
                <a:ea typeface="+mn-lt"/>
                <a:cs typeface="+mn-lt"/>
              </a:rPr>
              <a:t>}</a:t>
            </a:r>
            <a:endParaRPr lang="it-IT" b="1">
              <a:latin typeface="Consolas"/>
            </a:endParaRPr>
          </a:p>
          <a:p>
            <a:endParaRPr lang="it-IT" b="1">
              <a:latin typeface="Consolas"/>
            </a:endParaRPr>
          </a:p>
          <a:p>
            <a:r>
              <a:rPr lang="it-IT" b="1">
                <a:solidFill>
                  <a:srgbClr val="00B050"/>
                </a:solidFill>
                <a:latin typeface="Consolas"/>
                <a:ea typeface="+mn-lt"/>
                <a:cs typeface="+mn-lt"/>
              </a:rPr>
              <a:t>// A </a:t>
            </a:r>
            <a:r>
              <a:rPr lang="it-IT" b="1" err="1">
                <a:solidFill>
                  <a:srgbClr val="00B050"/>
                </a:solidFill>
                <a:latin typeface="Consolas"/>
                <a:ea typeface="+mn-lt"/>
                <a:cs typeface="+mn-lt"/>
              </a:rPr>
              <a:t>deleted</a:t>
            </a:r>
            <a:r>
              <a:rPr lang="it-IT" b="1">
                <a:solidFill>
                  <a:srgbClr val="00B050"/>
                </a:solidFill>
                <a:latin typeface="Consolas"/>
                <a:ea typeface="+mn-lt"/>
                <a:cs typeface="+mn-lt"/>
              </a:rPr>
              <a:t> </a:t>
            </a:r>
            <a:r>
              <a:rPr lang="it-IT" b="1" err="1">
                <a:solidFill>
                  <a:srgbClr val="00B050"/>
                </a:solidFill>
                <a:latin typeface="Consolas"/>
                <a:ea typeface="+mn-lt"/>
                <a:cs typeface="+mn-lt"/>
              </a:rPr>
              <a:t>message</a:t>
            </a:r>
            <a:r>
              <a:rPr lang="it-IT" b="1">
                <a:solidFill>
                  <a:srgbClr val="00B050"/>
                </a:solidFill>
                <a:latin typeface="Consolas"/>
                <a:ea typeface="+mn-lt"/>
                <a:cs typeface="+mn-lt"/>
              </a:rPr>
              <a:t> can </a:t>
            </a:r>
            <a:r>
              <a:rPr lang="it-IT" b="1" err="1">
                <a:solidFill>
                  <a:srgbClr val="00B050"/>
                </a:solidFill>
                <a:latin typeface="Consolas"/>
                <a:ea typeface="+mn-lt"/>
                <a:cs typeface="+mn-lt"/>
              </a:rPr>
              <a:t>still</a:t>
            </a:r>
            <a:r>
              <a:rPr lang="it-IT" b="1">
                <a:solidFill>
                  <a:srgbClr val="00B050"/>
                </a:solidFill>
                <a:latin typeface="Consolas"/>
                <a:ea typeface="+mn-lt"/>
                <a:cs typeface="+mn-lt"/>
              </a:rPr>
              <a:t> be </a:t>
            </a:r>
            <a:r>
              <a:rPr lang="it-IT" b="1" err="1">
                <a:solidFill>
                  <a:srgbClr val="00B050"/>
                </a:solidFill>
                <a:latin typeface="Consolas"/>
                <a:ea typeface="+mn-lt"/>
                <a:cs typeface="+mn-lt"/>
              </a:rPr>
              <a:t>restored</a:t>
            </a:r>
            <a:r>
              <a:rPr lang="it-IT" b="1">
                <a:solidFill>
                  <a:srgbClr val="00B050"/>
                </a:solidFill>
                <a:latin typeface="Consolas"/>
                <a:ea typeface="+mn-lt"/>
                <a:cs typeface="+mn-lt"/>
              </a:rPr>
              <a:t> </a:t>
            </a:r>
            <a:r>
              <a:rPr lang="it-IT" b="1" err="1">
                <a:solidFill>
                  <a:srgbClr val="00B050"/>
                </a:solidFill>
                <a:latin typeface="Consolas"/>
                <a:ea typeface="+mn-lt"/>
                <a:cs typeface="+mn-lt"/>
              </a:rPr>
              <a:t>if</a:t>
            </a:r>
            <a:r>
              <a:rPr lang="it-IT" b="1">
                <a:solidFill>
                  <a:srgbClr val="00B050"/>
                </a:solidFill>
                <a:latin typeface="Consolas"/>
                <a:ea typeface="+mn-lt"/>
                <a:cs typeface="+mn-lt"/>
              </a:rPr>
              <a:t> the trash </a:t>
            </a:r>
            <a:r>
              <a:rPr lang="it-IT" b="1" err="1">
                <a:solidFill>
                  <a:srgbClr val="00B050"/>
                </a:solidFill>
                <a:latin typeface="Consolas"/>
                <a:ea typeface="+mn-lt"/>
                <a:cs typeface="+mn-lt"/>
              </a:rPr>
              <a:t>is</a:t>
            </a:r>
            <a:r>
              <a:rPr lang="it-IT" b="1">
                <a:solidFill>
                  <a:srgbClr val="00B050"/>
                </a:solidFill>
                <a:latin typeface="Consolas"/>
                <a:ea typeface="+mn-lt"/>
                <a:cs typeface="+mn-lt"/>
              </a:rPr>
              <a:t> </a:t>
            </a:r>
            <a:r>
              <a:rPr lang="it-IT" b="1" err="1">
                <a:solidFill>
                  <a:srgbClr val="00B050"/>
                </a:solidFill>
                <a:latin typeface="Consolas"/>
                <a:ea typeface="+mn-lt"/>
                <a:cs typeface="+mn-lt"/>
              </a:rPr>
              <a:t>not</a:t>
            </a:r>
            <a:r>
              <a:rPr lang="it-IT" b="1">
                <a:solidFill>
                  <a:srgbClr val="00B050"/>
                </a:solidFill>
                <a:latin typeface="Consolas"/>
                <a:ea typeface="+mn-lt"/>
                <a:cs typeface="+mn-lt"/>
              </a:rPr>
              <a:t> </a:t>
            </a:r>
            <a:r>
              <a:rPr lang="it-IT" b="1" err="1">
                <a:solidFill>
                  <a:srgbClr val="00B050"/>
                </a:solidFill>
                <a:latin typeface="Consolas"/>
                <a:ea typeface="+mn-lt"/>
                <a:cs typeface="+mn-lt"/>
              </a:rPr>
              <a:t>empty</a:t>
            </a:r>
            <a:endParaRPr lang="it-IT" b="1">
              <a:latin typeface="Consolas"/>
            </a:endParaRPr>
          </a:p>
          <a:p>
            <a:r>
              <a:rPr lang="it-IT" b="1" err="1">
                <a:solidFill>
                  <a:srgbClr val="2A28A9"/>
                </a:solidFill>
                <a:latin typeface="Consolas"/>
                <a:ea typeface="+mn-lt"/>
                <a:cs typeface="+mn-lt"/>
              </a:rPr>
              <a:t>assert</a:t>
            </a:r>
            <a:r>
              <a:rPr lang="it-IT" b="1">
                <a:solidFill>
                  <a:srgbClr val="2A28A9"/>
                </a:solidFill>
                <a:latin typeface="Consolas"/>
                <a:ea typeface="+mn-lt"/>
                <a:cs typeface="+mn-lt"/>
              </a:rPr>
              <a:t> </a:t>
            </a:r>
            <a:r>
              <a:rPr lang="it-IT" b="1" err="1">
                <a:latin typeface="Consolas"/>
                <a:ea typeface="+mn-lt"/>
                <a:cs typeface="+mn-lt"/>
              </a:rPr>
              <a:t>restoreIsPossibleBeforeEmpty</a:t>
            </a:r>
            <a:r>
              <a:rPr lang="it-IT" b="1">
                <a:latin typeface="Consolas"/>
                <a:ea typeface="+mn-lt"/>
                <a:cs typeface="+mn-lt"/>
              </a:rPr>
              <a:t> {</a:t>
            </a:r>
            <a:endParaRPr lang="it-IT" b="1">
              <a:solidFill>
                <a:srgbClr val="00B050"/>
              </a:solidFill>
              <a:latin typeface="Consolas"/>
            </a:endParaRPr>
          </a:p>
          <a:p>
            <a:r>
              <a:rPr lang="it-IT" b="1">
                <a:latin typeface="Consolas"/>
                <a:ea typeface="+mn-lt"/>
                <a:cs typeface="+mn-lt"/>
              </a:rPr>
              <a:t>    </a:t>
            </a:r>
            <a:r>
              <a:rPr lang="it-IT" b="1" err="1">
                <a:solidFill>
                  <a:srgbClr val="2A28A9"/>
                </a:solidFill>
                <a:latin typeface="Consolas"/>
                <a:ea typeface="+mn-lt"/>
                <a:cs typeface="+mn-lt"/>
              </a:rPr>
              <a:t>always</a:t>
            </a:r>
            <a:r>
              <a:rPr lang="it-IT" b="1">
                <a:solidFill>
                  <a:srgbClr val="2A28A9"/>
                </a:solidFill>
                <a:latin typeface="Consolas"/>
                <a:ea typeface="+mn-lt"/>
                <a:cs typeface="+mn-lt"/>
              </a:rPr>
              <a:t> </a:t>
            </a:r>
            <a:r>
              <a:rPr lang="it-IT" b="1">
                <a:latin typeface="Consolas"/>
                <a:ea typeface="+mn-lt"/>
                <a:cs typeface="+mn-lt"/>
              </a:rPr>
              <a:t>(</a:t>
            </a:r>
            <a:r>
              <a:rPr lang="it-IT" b="1" err="1">
                <a:solidFill>
                  <a:srgbClr val="2A28A9"/>
                </a:solidFill>
                <a:latin typeface="Consolas"/>
                <a:ea typeface="+mn-lt"/>
                <a:cs typeface="+mn-lt"/>
              </a:rPr>
              <a:t>all</a:t>
            </a:r>
            <a:r>
              <a:rPr lang="it-IT" b="1">
                <a:solidFill>
                  <a:srgbClr val="2A28A9"/>
                </a:solidFill>
                <a:latin typeface="Consolas"/>
                <a:ea typeface="+mn-lt"/>
                <a:cs typeface="+mn-lt"/>
              </a:rPr>
              <a:t> </a:t>
            </a:r>
            <a:r>
              <a:rPr lang="it-IT" b="1">
                <a:latin typeface="Consolas"/>
                <a:ea typeface="+mn-lt"/>
                <a:cs typeface="+mn-lt"/>
              </a:rPr>
              <a:t>m:Message | delete[m] </a:t>
            </a:r>
            <a:br>
              <a:rPr lang="it-IT" b="1">
                <a:latin typeface="Consolas"/>
                <a:ea typeface="+mn-lt"/>
                <a:cs typeface="+mn-lt"/>
              </a:rPr>
            </a:br>
            <a:r>
              <a:rPr lang="it-IT" b="1">
                <a:solidFill>
                  <a:srgbClr val="2A28A9"/>
                </a:solidFill>
                <a:latin typeface="Consolas"/>
                <a:ea typeface="+mn-lt"/>
                <a:cs typeface="+mn-lt"/>
              </a:rPr>
              <a:t>            </a:t>
            </a:r>
            <a:r>
              <a:rPr lang="it-IT" b="1" err="1">
                <a:solidFill>
                  <a:srgbClr val="2A28A9"/>
                </a:solidFill>
                <a:latin typeface="Consolas"/>
                <a:ea typeface="+mn-lt"/>
                <a:cs typeface="+mn-lt"/>
              </a:rPr>
              <a:t>implies</a:t>
            </a:r>
            <a:r>
              <a:rPr lang="it-IT" b="1">
                <a:solidFill>
                  <a:srgbClr val="2A28A9"/>
                </a:solidFill>
                <a:latin typeface="Consolas"/>
                <a:ea typeface="+mn-lt"/>
                <a:cs typeface="+mn-lt"/>
              </a:rPr>
              <a:t> after </a:t>
            </a:r>
            <a:r>
              <a:rPr lang="it-IT" b="1">
                <a:latin typeface="Consolas"/>
                <a:ea typeface="+mn-lt"/>
                <a:cs typeface="+mn-lt"/>
              </a:rPr>
              <a:t>((</a:t>
            </a:r>
            <a:r>
              <a:rPr lang="it-IT" b="1" err="1">
                <a:latin typeface="Consolas"/>
                <a:ea typeface="+mn-lt"/>
                <a:cs typeface="+mn-lt"/>
              </a:rPr>
              <a:t>empty</a:t>
            </a:r>
            <a:r>
              <a:rPr lang="it-IT" b="1">
                <a:latin typeface="Consolas"/>
                <a:ea typeface="+mn-lt"/>
                <a:cs typeface="+mn-lt"/>
              </a:rPr>
              <a:t> </a:t>
            </a:r>
            <a:r>
              <a:rPr lang="it-IT" b="1">
                <a:solidFill>
                  <a:srgbClr val="2A28A9"/>
                </a:solidFill>
                <a:latin typeface="Consolas"/>
                <a:ea typeface="+mn-lt"/>
                <a:cs typeface="+mn-lt"/>
              </a:rPr>
              <a:t>or </a:t>
            </a:r>
            <a:r>
              <a:rPr lang="it-IT" b="1" err="1">
                <a:latin typeface="Consolas"/>
                <a:ea typeface="+mn-lt"/>
                <a:cs typeface="+mn-lt"/>
              </a:rPr>
              <a:t>restore</a:t>
            </a:r>
            <a:r>
              <a:rPr lang="it-IT" b="1">
                <a:latin typeface="Consolas"/>
                <a:ea typeface="+mn-lt"/>
                <a:cs typeface="+mn-lt"/>
              </a:rPr>
              <a:t>[m]) </a:t>
            </a:r>
            <a:br>
              <a:rPr lang="it-IT" b="1">
                <a:latin typeface="Consolas"/>
                <a:ea typeface="+mn-lt"/>
                <a:cs typeface="+mn-lt"/>
              </a:rPr>
            </a:br>
            <a:r>
              <a:rPr lang="it-IT" b="1">
                <a:latin typeface="Consolas"/>
                <a:ea typeface="+mn-lt"/>
                <a:cs typeface="+mn-lt"/>
              </a:rPr>
              <a:t>            </a:t>
            </a:r>
            <a:r>
              <a:rPr lang="it-IT" b="1">
                <a:solidFill>
                  <a:srgbClr val="2A28A9"/>
                </a:solidFill>
                <a:latin typeface="Consolas"/>
                <a:ea typeface="+mn-lt"/>
                <a:cs typeface="+mn-lt"/>
              </a:rPr>
              <a:t>releases</a:t>
            </a:r>
            <a:r>
              <a:rPr lang="it-IT" b="1">
                <a:latin typeface="Consolas"/>
                <a:ea typeface="+mn-lt"/>
                <a:cs typeface="+mn-lt"/>
              </a:rPr>
              <a:t> </a:t>
            </a:r>
            <a:r>
              <a:rPr lang="it-IT" b="1" err="1">
                <a:latin typeface="Consolas"/>
                <a:ea typeface="+mn-lt"/>
                <a:cs typeface="+mn-lt"/>
              </a:rPr>
              <a:t>restoreEnabled</a:t>
            </a:r>
            <a:r>
              <a:rPr lang="it-IT" b="1">
                <a:latin typeface="Consolas"/>
                <a:ea typeface="+mn-lt"/>
                <a:cs typeface="+mn-lt"/>
              </a:rPr>
              <a:t>[m]))</a:t>
            </a:r>
            <a:endParaRPr lang="it-IT" b="1">
              <a:latin typeface="Consolas"/>
            </a:endParaRPr>
          </a:p>
          <a:p>
            <a:r>
              <a:rPr lang="it-IT" b="1">
                <a:latin typeface="Consolas"/>
                <a:ea typeface="+mn-lt"/>
                <a:cs typeface="+mn-lt"/>
              </a:rPr>
              <a:t>}</a:t>
            </a:r>
          </a:p>
          <a:p>
            <a:endParaRPr lang="it-IT" b="1">
              <a:latin typeface="Consolas"/>
            </a:endParaRPr>
          </a:p>
          <a:p>
            <a:r>
              <a:rPr lang="it-IT" b="1">
                <a:solidFill>
                  <a:srgbClr val="2A28A9"/>
                </a:solidFill>
                <a:latin typeface="Consolas"/>
                <a:ea typeface="+mn-lt"/>
                <a:cs typeface="+mn-lt"/>
              </a:rPr>
              <a:t>check </a:t>
            </a:r>
            <a:r>
              <a:rPr lang="it-IT" b="1" err="1">
                <a:latin typeface="Consolas"/>
                <a:ea typeface="+mn-lt"/>
                <a:cs typeface="+mn-lt"/>
              </a:rPr>
              <a:t>restoreIsPossibleBeforeEmpty</a:t>
            </a:r>
            <a:r>
              <a:rPr lang="it-IT" b="1">
                <a:latin typeface="Consolas"/>
                <a:ea typeface="+mn-lt"/>
                <a:cs typeface="+mn-lt"/>
              </a:rPr>
              <a:t> </a:t>
            </a:r>
            <a:r>
              <a:rPr lang="it-IT" b="1">
                <a:solidFill>
                  <a:srgbClr val="2A28A9"/>
                </a:solidFill>
                <a:latin typeface="Consolas"/>
                <a:ea typeface="+mn-lt"/>
                <a:cs typeface="+mn-lt"/>
              </a:rPr>
              <a:t>for </a:t>
            </a:r>
            <a:r>
              <a:rPr lang="it-IT" b="1">
                <a:latin typeface="Consolas"/>
                <a:ea typeface="+mn-lt"/>
                <a:cs typeface="+mn-lt"/>
              </a:rPr>
              <a:t>3 </a:t>
            </a:r>
            <a:r>
              <a:rPr lang="it-IT" b="1" err="1">
                <a:solidFill>
                  <a:srgbClr val="2A28A9"/>
                </a:solidFill>
                <a:latin typeface="Consolas"/>
                <a:ea typeface="+mn-lt"/>
                <a:cs typeface="+mn-lt"/>
              </a:rPr>
              <a:t>but</a:t>
            </a:r>
            <a:r>
              <a:rPr lang="it-IT" b="1">
                <a:latin typeface="Consolas"/>
                <a:ea typeface="+mn-lt"/>
                <a:cs typeface="+mn-lt"/>
              </a:rPr>
              <a:t> 1.. </a:t>
            </a:r>
            <a:r>
              <a:rPr lang="it-IT" b="1">
                <a:solidFill>
                  <a:srgbClr val="2A28A9"/>
                </a:solidFill>
                <a:latin typeface="Consolas"/>
                <a:ea typeface="+mn-lt"/>
                <a:cs typeface="+mn-lt"/>
              </a:rPr>
              <a:t>steps</a:t>
            </a:r>
          </a:p>
        </p:txBody>
      </p:sp>
      <p:sp>
        <p:nvSpPr>
          <p:cNvPr id="5" name="Titolo 1">
            <a:extLst>
              <a:ext uri="{FF2B5EF4-FFF2-40B4-BE49-F238E27FC236}">
                <a16:creationId xmlns:a16="http://schemas.microsoft.com/office/drawing/2014/main" id="{8DCBBBD6-4C0E-A51C-CCF0-C5E079915758}"/>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3</a:t>
            </a:r>
          </a:p>
        </p:txBody>
      </p:sp>
      <p:sp>
        <p:nvSpPr>
          <p:cNvPr id="6" name="TextBox 5">
            <a:extLst>
              <a:ext uri="{FF2B5EF4-FFF2-40B4-BE49-F238E27FC236}">
                <a16:creationId xmlns:a16="http://schemas.microsoft.com/office/drawing/2014/main" id="{930ADC65-162A-5251-7297-453B986FC8E5}"/>
              </a:ext>
            </a:extLst>
          </p:cNvPr>
          <p:cNvSpPr txBox="1"/>
          <p:nvPr/>
        </p:nvSpPr>
        <p:spPr>
          <a:xfrm>
            <a:off x="250281" y="535411"/>
            <a:ext cx="5662839" cy="523220"/>
          </a:xfrm>
          <a:prstGeom prst="rect">
            <a:avLst/>
          </a:prstGeom>
          <a:noFill/>
        </p:spPr>
        <p:txBody>
          <a:bodyPr wrap="square" rtlCol="0">
            <a:spAutoFit/>
          </a:bodyPr>
          <a:lstStyle/>
          <a:p>
            <a:r>
              <a:rPr lang="it-IT" sz="2800" b="0">
                <a:solidFill>
                  <a:schemeClr val="bg1"/>
                </a:solidFill>
                <a:latin typeface="Arial" panose="020B0604020202020204" pitchFamily="34" charset="0"/>
                <a:cs typeface="Arial" panose="020B0604020202020204" pitchFamily="34" charset="0"/>
              </a:rPr>
              <a:t>Message </a:t>
            </a:r>
            <a:r>
              <a:rPr lang="it-IT" sz="2800" b="0" err="1">
                <a:solidFill>
                  <a:schemeClr val="bg1"/>
                </a:solidFill>
                <a:latin typeface="Arial" panose="020B0604020202020204" pitchFamily="34" charset="0"/>
                <a:cs typeface="Arial" panose="020B0604020202020204" pitchFamily="34" charset="0"/>
              </a:rPr>
              <a:t>Deletion</a:t>
            </a:r>
            <a:r>
              <a:rPr lang="it-IT" sz="2800" b="0">
                <a:solidFill>
                  <a:schemeClr val="bg1"/>
                </a:solidFill>
                <a:latin typeface="Arial" panose="020B0604020202020204" pitchFamily="34" charset="0"/>
                <a:cs typeface="Arial" panose="020B0604020202020204" pitchFamily="34" charset="0"/>
              </a:rPr>
              <a:t> from Mailbox</a:t>
            </a:r>
            <a:endParaRPr lang="en-US" sz="280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8BFFF22D-A504-19CD-6B5E-A81010020A95}"/>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46</a:t>
            </a:r>
            <a:endParaRPr lang="it-IT"/>
          </a:p>
        </p:txBody>
      </p:sp>
    </p:spTree>
    <p:extLst>
      <p:ext uri="{BB962C8B-B14F-4D97-AF65-F5344CB8AC3E}">
        <p14:creationId xmlns:p14="http://schemas.microsoft.com/office/powerpoint/2010/main" val="92864104"/>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6D28EA94-B999-28A2-9B89-F32F36457D9A}"/>
              </a:ext>
            </a:extLst>
          </p:cNvPr>
          <p:cNvSpPr txBox="1"/>
          <p:nvPr/>
        </p:nvSpPr>
        <p:spPr>
          <a:xfrm>
            <a:off x="250280" y="5474249"/>
            <a:ext cx="8335825" cy="584775"/>
          </a:xfrm>
          <a:prstGeom prst="rect">
            <a:avLst/>
          </a:prstGeom>
          <a:noFill/>
        </p:spPr>
        <p:txBody>
          <a:bodyPr wrap="square">
            <a:spAutoFit/>
          </a:bodyPr>
          <a:lstStyle/>
          <a:p>
            <a:r>
              <a:rPr lang="it-IT" sz="3200">
                <a:latin typeface="Arial"/>
                <a:ea typeface="+mn-lt"/>
                <a:cs typeface="+mn-lt"/>
              </a:rPr>
              <a:t>A </a:t>
            </a:r>
            <a:r>
              <a:rPr lang="it-IT" sz="3200" err="1">
                <a:latin typeface="Arial"/>
                <a:ea typeface="+mn-lt"/>
                <a:cs typeface="+mn-lt"/>
              </a:rPr>
              <a:t>possible</a:t>
            </a:r>
            <a:r>
              <a:rPr lang="it-IT" sz="3200">
                <a:latin typeface="Arial"/>
                <a:ea typeface="+mn-lt"/>
                <a:cs typeface="+mn-lt"/>
              </a:rPr>
              <a:t> </a:t>
            </a:r>
            <a:r>
              <a:rPr lang="it-IT" sz="3200" err="1">
                <a:latin typeface="Arial"/>
                <a:ea typeface="+mn-lt"/>
                <a:cs typeface="+mn-lt"/>
              </a:rPr>
              <a:t>configuration</a:t>
            </a:r>
            <a:endParaRPr lang="en-US" sz="2800"/>
          </a:p>
        </p:txBody>
      </p:sp>
      <p:pic>
        <p:nvPicPr>
          <p:cNvPr id="3" name="Picture 2" descr="Graphical user interface, text, application&#10;&#10;Description automatically generated">
            <a:extLst>
              <a:ext uri="{FF2B5EF4-FFF2-40B4-BE49-F238E27FC236}">
                <a16:creationId xmlns:a16="http://schemas.microsoft.com/office/drawing/2014/main" id="{9FADEC2E-1A87-954F-599E-33C61FAD42D4}"/>
              </a:ext>
            </a:extLst>
          </p:cNvPr>
          <p:cNvPicPr>
            <a:picLocks noChangeAspect="1"/>
          </p:cNvPicPr>
          <p:nvPr/>
        </p:nvPicPr>
        <p:blipFill>
          <a:blip r:embed="rId3"/>
          <a:stretch>
            <a:fillRect/>
          </a:stretch>
        </p:blipFill>
        <p:spPr>
          <a:xfrm>
            <a:off x="0" y="1239426"/>
            <a:ext cx="12192000" cy="4261406"/>
          </a:xfrm>
          <a:prstGeom prst="rect">
            <a:avLst/>
          </a:prstGeom>
        </p:spPr>
      </p:pic>
      <p:sp>
        <p:nvSpPr>
          <p:cNvPr id="4" name="TextBox 2">
            <a:extLst>
              <a:ext uri="{FF2B5EF4-FFF2-40B4-BE49-F238E27FC236}">
                <a16:creationId xmlns:a16="http://schemas.microsoft.com/office/drawing/2014/main" id="{AE025915-5BA9-FD3D-66E8-ECBEDD6A9A2F}"/>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4</a:t>
            </a:r>
            <a:endParaRPr lang="it-IT"/>
          </a:p>
        </p:txBody>
      </p:sp>
    </p:spTree>
    <p:extLst>
      <p:ext uri="{BB962C8B-B14F-4D97-AF65-F5344CB8AC3E}">
        <p14:creationId xmlns:p14="http://schemas.microsoft.com/office/powerpoint/2010/main" val="4049542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6BA793D-1FCB-6088-8AA9-26D9B7F27403}"/>
              </a:ext>
            </a:extLst>
          </p:cNvPr>
          <p:cNvCxnSpPr>
            <a:cxnSpLocks/>
          </p:cNvCxnSpPr>
          <p:nvPr/>
        </p:nvCxnSpPr>
        <p:spPr>
          <a:xfrm>
            <a:off x="5061274" y="2851924"/>
            <a:ext cx="4624427" cy="0"/>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5" name="Picture 3">
            <a:extLst>
              <a:ext uri="{FF2B5EF4-FFF2-40B4-BE49-F238E27FC236}">
                <a16:creationId xmlns:a16="http://schemas.microsoft.com/office/drawing/2014/main" id="{D0BE90F9-A351-0945-5D57-F8F636999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997" y="2083071"/>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A65A360-6F04-DDC4-2258-42A8D75E6A90}"/>
              </a:ext>
            </a:extLst>
          </p:cNvPr>
          <p:cNvCxnSpPr>
            <a:cxnSpLocks/>
          </p:cNvCxnSpPr>
          <p:nvPr/>
        </p:nvCxnSpPr>
        <p:spPr>
          <a:xfrm flipV="1">
            <a:off x="2040450" y="3147237"/>
            <a:ext cx="2116880" cy="1967947"/>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7" name="Picture 3">
            <a:extLst>
              <a:ext uri="{FF2B5EF4-FFF2-40B4-BE49-F238E27FC236}">
                <a16:creationId xmlns:a16="http://schemas.microsoft.com/office/drawing/2014/main" id="{35EA31AE-0636-337F-1383-322C6816E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1414" y="2296912"/>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CB8399E-B646-F45E-89E0-A5C38BA9EB34}"/>
              </a:ext>
            </a:extLst>
          </p:cNvPr>
          <p:cNvCxnSpPr>
            <a:cxnSpLocks/>
          </p:cNvCxnSpPr>
          <p:nvPr/>
        </p:nvCxnSpPr>
        <p:spPr>
          <a:xfrm flipV="1">
            <a:off x="2192850" y="3197451"/>
            <a:ext cx="6892535" cy="207013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8984915-3C00-8604-BEE3-976841EC8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572" y="4264859"/>
            <a:ext cx="1507293" cy="1700650"/>
          </a:xfrm>
          <a:prstGeom prst="rect">
            <a:avLst/>
          </a:prstGeom>
          <a:noFill/>
          <a:extLst>
            <a:ext uri="{909E8E84-426E-40DD-AFC4-6F175D3DCCD1}">
              <a14:hiddenFill xmlns:a14="http://schemas.microsoft.com/office/drawing/2010/main">
                <a:solidFill>
                  <a:srgbClr val="FFFFFF"/>
                </a:solidFill>
              </a14:hiddenFill>
            </a:ext>
          </a:extLst>
        </p:spPr>
      </p:pic>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pic>
        <p:nvPicPr>
          <p:cNvPr id="15" name="Graphic 14" descr="Envelope outline">
            <a:extLst>
              <a:ext uri="{FF2B5EF4-FFF2-40B4-BE49-F238E27FC236}">
                <a16:creationId xmlns:a16="http://schemas.microsoft.com/office/drawing/2014/main" id="{8BBC5932-1BDE-411B-6876-557195E5A2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2192" y="1499297"/>
            <a:ext cx="1239082" cy="1167547"/>
          </a:xfrm>
          <a:prstGeom prst="rect">
            <a:avLst/>
          </a:prstGeom>
        </p:spPr>
      </p:pic>
      <p:pic>
        <p:nvPicPr>
          <p:cNvPr id="17" name="Graphic 16" descr="Envelope outline">
            <a:extLst>
              <a:ext uri="{FF2B5EF4-FFF2-40B4-BE49-F238E27FC236}">
                <a16:creationId xmlns:a16="http://schemas.microsoft.com/office/drawing/2014/main" id="{F1F47544-7577-F99A-5711-1643BFDD270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808342" y="1710960"/>
            <a:ext cx="1239082" cy="1167547"/>
          </a:xfrm>
          <a:prstGeom prst="rect">
            <a:avLst/>
          </a:prstGeom>
        </p:spPr>
      </p:pic>
      <p:pic>
        <p:nvPicPr>
          <p:cNvPr id="19" name="Graphic 18" descr="Envelope outline">
            <a:extLst>
              <a:ext uri="{FF2B5EF4-FFF2-40B4-BE49-F238E27FC236}">
                <a16:creationId xmlns:a16="http://schemas.microsoft.com/office/drawing/2014/main" id="{8C1A549B-F446-DB08-CFD5-D036EA51600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396" y="3681085"/>
            <a:ext cx="1239082" cy="1167547"/>
          </a:xfrm>
          <a:prstGeom prst="rect">
            <a:avLst/>
          </a:prstGeom>
        </p:spPr>
      </p:pic>
      <p:sp>
        <p:nvSpPr>
          <p:cNvPr id="3" name="TextBox 2">
            <a:extLst>
              <a:ext uri="{FF2B5EF4-FFF2-40B4-BE49-F238E27FC236}">
                <a16:creationId xmlns:a16="http://schemas.microsoft.com/office/drawing/2014/main" id="{AE025915-5BA9-FD3D-66E8-ECBEDD6A9A2F}"/>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5</a:t>
            </a:r>
            <a:endParaRPr lang="it-IT"/>
          </a:p>
        </p:txBody>
      </p:sp>
    </p:spTree>
    <p:extLst>
      <p:ext uri="{BB962C8B-B14F-4D97-AF65-F5344CB8AC3E}">
        <p14:creationId xmlns:p14="http://schemas.microsoft.com/office/powerpoint/2010/main" val="116630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olo 1">
            <a:extLst>
              <a:ext uri="{FF2B5EF4-FFF2-40B4-BE49-F238E27FC236}">
                <a16:creationId xmlns:a16="http://schemas.microsoft.com/office/drawing/2014/main" id="{8A0E69A8-EE26-F58A-A6B9-BC694C556CA5}"/>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17" name="TextBox 16">
            <a:extLst>
              <a:ext uri="{FF2B5EF4-FFF2-40B4-BE49-F238E27FC236}">
                <a16:creationId xmlns:a16="http://schemas.microsoft.com/office/drawing/2014/main" id="{57119EC5-1E47-CDA9-0426-48F4F7A10030}"/>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sp>
        <p:nvSpPr>
          <p:cNvPr id="20" name="CasellaDiTesto 4">
            <a:extLst>
              <a:ext uri="{FF2B5EF4-FFF2-40B4-BE49-F238E27FC236}">
                <a16:creationId xmlns:a16="http://schemas.microsoft.com/office/drawing/2014/main" id="{7EDF040E-C521-4ECA-780C-4E58791F9D7C}"/>
              </a:ext>
            </a:extLst>
          </p:cNvPr>
          <p:cNvSpPr txBox="1"/>
          <p:nvPr/>
        </p:nvSpPr>
        <p:spPr>
          <a:xfrm>
            <a:off x="0" y="1966978"/>
            <a:ext cx="12192000" cy="4247317"/>
          </a:xfrm>
          <a:prstGeom prst="rect">
            <a:avLst/>
          </a:prstGeom>
          <a:noFill/>
        </p:spPr>
        <p:txBody>
          <a:bodyPr wrap="square" lIns="91440" tIns="45720" rIns="91440" bIns="45720" rtlCol="0" anchor="t">
            <a:spAutoFit/>
          </a:bodyPr>
          <a:lstStyle/>
          <a:p>
            <a:r>
              <a:rPr lang="it-IT" b="1">
                <a:solidFill>
                  <a:srgbClr val="4AC681"/>
                </a:solidFill>
                <a:latin typeface="Consolas"/>
                <a:ea typeface="+mn-lt"/>
                <a:cs typeface="+mn-lt"/>
              </a:rPr>
              <a:t>// a </a:t>
            </a:r>
            <a:r>
              <a:rPr lang="it-IT" b="1" err="1">
                <a:solidFill>
                  <a:srgbClr val="4AC681"/>
                </a:solidFill>
                <a:latin typeface="Consolas"/>
                <a:ea typeface="+mn-lt"/>
                <a:cs typeface="+mn-lt"/>
              </a:rPr>
              <a:t>message</a:t>
            </a:r>
            <a:r>
              <a:rPr lang="it-IT" b="1">
                <a:solidFill>
                  <a:srgbClr val="4AC681"/>
                </a:solidFill>
                <a:latin typeface="Consolas"/>
                <a:ea typeface="+mn-lt"/>
                <a:cs typeface="+mn-lt"/>
              </a:rPr>
              <a:t> </a:t>
            </a:r>
            <a:r>
              <a:rPr lang="it-IT" b="1" err="1">
                <a:solidFill>
                  <a:srgbClr val="4AC681"/>
                </a:solidFill>
                <a:latin typeface="Consolas"/>
                <a:ea typeface="+mn-lt"/>
                <a:cs typeface="+mn-lt"/>
              </a:rPr>
              <a:t>moves</a:t>
            </a:r>
            <a:r>
              <a:rPr lang="it-IT" b="1">
                <a:solidFill>
                  <a:srgbClr val="4AC681"/>
                </a:solidFill>
                <a:latin typeface="Consolas"/>
                <a:ea typeface="+mn-lt"/>
                <a:cs typeface="+mn-lt"/>
              </a:rPr>
              <a:t> to a </a:t>
            </a:r>
            <a:r>
              <a:rPr lang="it-IT" b="1" err="1">
                <a:solidFill>
                  <a:srgbClr val="4AC681"/>
                </a:solidFill>
                <a:latin typeface="Consolas"/>
                <a:ea typeface="+mn-lt"/>
                <a:cs typeface="+mn-lt"/>
              </a:rPr>
              <a:t>node</a:t>
            </a:r>
            <a:r>
              <a:rPr lang="it-IT" b="1">
                <a:solidFill>
                  <a:srgbClr val="4AC681"/>
                </a:solidFill>
                <a:latin typeface="Consolas"/>
                <a:ea typeface="+mn-lt"/>
                <a:cs typeface="+mn-lt"/>
              </a:rPr>
              <a:t> </a:t>
            </a:r>
            <a:r>
              <a:rPr lang="it-IT" b="1" err="1">
                <a:solidFill>
                  <a:srgbClr val="4AC681"/>
                </a:solidFill>
                <a:latin typeface="Consolas"/>
                <a:ea typeface="+mn-lt"/>
                <a:cs typeface="+mn-lt"/>
              </a:rPr>
              <a:t>if</a:t>
            </a:r>
            <a:r>
              <a:rPr lang="it-IT" b="1">
                <a:solidFill>
                  <a:srgbClr val="4AC681"/>
                </a:solidFill>
                <a:latin typeface="Consolas"/>
                <a:ea typeface="+mn-lt"/>
                <a:cs typeface="+mn-lt"/>
              </a:rPr>
              <a:t>… </a:t>
            </a:r>
            <a:endParaRPr lang="it-IT" sz="1800" b="1">
              <a:solidFill>
                <a:srgbClr val="4AC681"/>
              </a:solidFill>
              <a:latin typeface="Consolas" panose="020B0609020204030204" pitchFamily="49" charset="0"/>
            </a:endParaRPr>
          </a:p>
          <a:p>
            <a:r>
              <a:rPr lang="it-IT" sz="1800" b="1" err="1">
                <a:solidFill>
                  <a:srgbClr val="2A28A9"/>
                </a:solidFill>
                <a:latin typeface="Consolas" panose="020B0609020204030204" pitchFamily="49" charset="0"/>
              </a:rPr>
              <a:t>pred</a:t>
            </a:r>
            <a:r>
              <a:rPr lang="it-IT" sz="1800" b="1">
                <a:latin typeface="Consolas" panose="020B0609020204030204" pitchFamily="49" charset="0"/>
              </a:rPr>
              <a:t> </a:t>
            </a:r>
            <a:r>
              <a:rPr lang="it-IT" sz="1800" b="1" err="1">
                <a:latin typeface="Consolas" panose="020B0609020204030204" pitchFamily="49" charset="0"/>
              </a:rPr>
              <a:t>send</a:t>
            </a:r>
            <a:r>
              <a:rPr lang="it-IT" sz="1800" b="1">
                <a:latin typeface="Consolas" panose="020B0609020204030204" pitchFamily="49" charset="0"/>
              </a:rPr>
              <a:t>[m: Message, </a:t>
            </a:r>
            <a:r>
              <a:rPr lang="it-IT" sz="1800" b="1" err="1">
                <a:latin typeface="Consolas" panose="020B0609020204030204" pitchFamily="49" charset="0"/>
              </a:rPr>
              <a:t>n</a:t>
            </a:r>
            <a:r>
              <a:rPr lang="it-IT" sz="1800" b="1">
                <a:latin typeface="Consolas" panose="020B0609020204030204" pitchFamily="49" charset="0"/>
              </a:rPr>
              <a:t>: </a:t>
            </a:r>
            <a:r>
              <a:rPr lang="it-IT" sz="1800" b="1" err="1">
                <a:latin typeface="Consolas" panose="020B0609020204030204" pitchFamily="49" charset="0"/>
              </a:rPr>
              <a:t>Node</a:t>
            </a:r>
            <a:r>
              <a:rPr lang="it-IT" sz="1800" b="1">
                <a:latin typeface="Consolas" panose="020B0609020204030204" pitchFamily="49" charset="0"/>
              </a:rPr>
              <a:t>] {</a:t>
            </a:r>
          </a:p>
          <a:p>
            <a:r>
              <a:rPr lang="it-IT" b="1">
                <a:latin typeface="Consolas" panose="020B0609020204030204" pitchFamily="49" charset="0"/>
              </a:rPr>
              <a:t>	</a:t>
            </a:r>
            <a:r>
              <a:rPr lang="it-IT" b="1">
                <a:solidFill>
                  <a:srgbClr val="4AC681"/>
                </a:solidFill>
                <a:latin typeface="Consolas"/>
                <a:ea typeface="+mn-lt"/>
                <a:cs typeface="+mn-lt"/>
              </a:rPr>
              <a:t>// the </a:t>
            </a:r>
            <a:r>
              <a:rPr lang="it-IT" b="1" err="1">
                <a:solidFill>
                  <a:srgbClr val="4AC681"/>
                </a:solidFill>
                <a:latin typeface="Consolas"/>
                <a:ea typeface="+mn-lt"/>
                <a:cs typeface="+mn-lt"/>
              </a:rPr>
              <a:t>node</a:t>
            </a:r>
            <a:r>
              <a:rPr lang="it-IT" b="1">
                <a:solidFill>
                  <a:srgbClr val="4AC681"/>
                </a:solidFill>
                <a:latin typeface="Consolas"/>
                <a:ea typeface="+mn-lt"/>
                <a:cs typeface="+mn-lt"/>
              </a:rPr>
              <a:t> </a:t>
            </a:r>
            <a:r>
              <a:rPr lang="it-IT" b="1" err="1">
                <a:solidFill>
                  <a:srgbClr val="4AC681"/>
                </a:solidFill>
                <a:latin typeface="Consolas"/>
                <a:ea typeface="+mn-lt"/>
                <a:cs typeface="+mn-lt"/>
              </a:rPr>
              <a:t>is</a:t>
            </a:r>
            <a:r>
              <a:rPr lang="it-IT" b="1">
                <a:solidFill>
                  <a:srgbClr val="4AC681"/>
                </a:solidFill>
                <a:latin typeface="Consolas"/>
                <a:ea typeface="+mn-lt"/>
                <a:cs typeface="+mn-lt"/>
              </a:rPr>
              <a:t> </a:t>
            </a:r>
            <a:r>
              <a:rPr lang="it-IT" b="1" err="1">
                <a:solidFill>
                  <a:srgbClr val="4AC681"/>
                </a:solidFill>
                <a:latin typeface="Consolas"/>
                <a:ea typeface="+mn-lt"/>
                <a:cs typeface="+mn-lt"/>
              </a:rPr>
              <a:t>directly</a:t>
            </a:r>
            <a:r>
              <a:rPr lang="it-IT" b="1">
                <a:solidFill>
                  <a:srgbClr val="4AC681"/>
                </a:solidFill>
                <a:latin typeface="Consolas"/>
                <a:ea typeface="+mn-lt"/>
                <a:cs typeface="+mn-lt"/>
              </a:rPr>
              <a:t> </a:t>
            </a:r>
            <a:r>
              <a:rPr lang="it-IT" b="1" err="1">
                <a:solidFill>
                  <a:srgbClr val="4AC681"/>
                </a:solidFill>
                <a:latin typeface="Consolas"/>
                <a:ea typeface="+mn-lt"/>
                <a:cs typeface="+mn-lt"/>
              </a:rPr>
              <a:t>connected</a:t>
            </a:r>
            <a:r>
              <a:rPr lang="it-IT" b="1">
                <a:solidFill>
                  <a:srgbClr val="4AC681"/>
                </a:solidFill>
                <a:latin typeface="Consolas"/>
                <a:ea typeface="+mn-lt"/>
                <a:cs typeface="+mn-lt"/>
              </a:rPr>
              <a:t> to the one </a:t>
            </a:r>
            <a:r>
              <a:rPr lang="it-IT" b="1" err="1">
                <a:solidFill>
                  <a:srgbClr val="4AC681"/>
                </a:solidFill>
                <a:latin typeface="Consolas"/>
                <a:ea typeface="+mn-lt"/>
                <a:cs typeface="+mn-lt"/>
              </a:rPr>
              <a:t>where</a:t>
            </a:r>
            <a:r>
              <a:rPr lang="it-IT" b="1">
                <a:solidFill>
                  <a:srgbClr val="4AC681"/>
                </a:solidFill>
                <a:latin typeface="Consolas"/>
                <a:ea typeface="+mn-lt"/>
                <a:cs typeface="+mn-lt"/>
              </a:rPr>
              <a:t> the </a:t>
            </a:r>
            <a:r>
              <a:rPr lang="it-IT" b="1" err="1">
                <a:solidFill>
                  <a:srgbClr val="4AC681"/>
                </a:solidFill>
                <a:latin typeface="Consolas"/>
                <a:ea typeface="+mn-lt"/>
                <a:cs typeface="+mn-lt"/>
              </a:rPr>
              <a:t>message</a:t>
            </a:r>
            <a:r>
              <a:rPr lang="it-IT" b="1">
                <a:solidFill>
                  <a:srgbClr val="4AC681"/>
                </a:solidFill>
                <a:latin typeface="Consolas"/>
                <a:ea typeface="+mn-lt"/>
                <a:cs typeface="+mn-lt"/>
              </a:rPr>
              <a:t> </a:t>
            </a:r>
            <a:r>
              <a:rPr lang="it-IT" b="1" err="1">
                <a:solidFill>
                  <a:srgbClr val="4AC681"/>
                </a:solidFill>
                <a:latin typeface="Consolas"/>
                <a:ea typeface="+mn-lt"/>
                <a:cs typeface="+mn-lt"/>
              </a:rPr>
              <a:t>is</a:t>
            </a:r>
            <a:r>
              <a:rPr lang="it-IT" b="1">
                <a:solidFill>
                  <a:srgbClr val="4AC681"/>
                </a:solidFill>
                <a:latin typeface="Consolas"/>
                <a:ea typeface="+mn-lt"/>
                <a:cs typeface="+mn-lt"/>
              </a:rPr>
              <a:t> </a:t>
            </a:r>
            <a:r>
              <a:rPr lang="it-IT" b="1" err="1">
                <a:solidFill>
                  <a:srgbClr val="4AC681"/>
                </a:solidFill>
                <a:latin typeface="Consolas"/>
                <a:ea typeface="+mn-lt"/>
                <a:cs typeface="+mn-lt"/>
              </a:rPr>
              <a:t>currently</a:t>
            </a:r>
            <a:r>
              <a:rPr lang="it-IT" b="1">
                <a:solidFill>
                  <a:srgbClr val="4AC681"/>
                </a:solidFill>
                <a:latin typeface="Consolas"/>
                <a:ea typeface="+mn-lt"/>
                <a:cs typeface="+mn-lt"/>
              </a:rPr>
              <a:t> </a:t>
            </a:r>
            <a:r>
              <a:rPr lang="it-IT" b="1" err="1">
                <a:solidFill>
                  <a:srgbClr val="4AC681"/>
                </a:solidFill>
                <a:latin typeface="Consolas"/>
                <a:ea typeface="+mn-lt"/>
                <a:cs typeface="+mn-lt"/>
              </a:rPr>
              <a:t>located</a:t>
            </a:r>
            <a:endParaRPr lang="it-IT" sz="1800" b="1">
              <a:solidFill>
                <a:srgbClr val="4AC681"/>
              </a:solidFill>
              <a:latin typeface="Consolas" panose="020B0609020204030204" pitchFamily="49" charset="0"/>
            </a:endParaRPr>
          </a:p>
          <a:p>
            <a:r>
              <a:rPr lang="it-IT" sz="1800" b="1">
                <a:latin typeface="Consolas" panose="020B0609020204030204" pitchFamily="49" charset="0"/>
              </a:rPr>
              <a:t>	</a:t>
            </a:r>
            <a:r>
              <a:rPr lang="it-IT" sz="1800" b="1" err="1">
                <a:latin typeface="Consolas" panose="020B0609020204030204" pitchFamily="49" charset="0"/>
              </a:rPr>
              <a:t>n</a:t>
            </a:r>
            <a:r>
              <a:rPr lang="it-IT" sz="1800" b="1">
                <a:latin typeface="Consolas" panose="020B0609020204030204" pitchFamily="49" charset="0"/>
              </a:rPr>
              <a:t> </a:t>
            </a:r>
            <a:r>
              <a:rPr lang="it-IT" sz="1800" b="1">
                <a:solidFill>
                  <a:srgbClr val="2A28A9"/>
                </a:solidFill>
                <a:latin typeface="Consolas" panose="020B0609020204030204" pitchFamily="49" charset="0"/>
              </a:rPr>
              <a:t>in</a:t>
            </a:r>
            <a:r>
              <a:rPr lang="it-IT" sz="1800" b="1">
                <a:latin typeface="Consolas" panose="020B0609020204030204" pitchFamily="49" charset="0"/>
              </a:rPr>
              <a:t> </a:t>
            </a:r>
            <a:r>
              <a:rPr lang="it-IT" b="1" err="1">
                <a:latin typeface="Consolas" panose="020B0609020204030204" pitchFamily="49" charset="0"/>
              </a:rPr>
              <a:t>m</a:t>
            </a:r>
            <a:r>
              <a:rPr lang="it-IT" sz="1800" b="1" err="1">
                <a:latin typeface="Consolas" panose="020B0609020204030204" pitchFamily="49" charset="0"/>
              </a:rPr>
              <a:t>.loc.edges</a:t>
            </a:r>
            <a:endParaRPr lang="it-IT" sz="1800" b="1">
              <a:latin typeface="Consolas" panose="020B0609020204030204" pitchFamily="49" charset="0"/>
            </a:endParaRPr>
          </a:p>
          <a:p>
            <a:r>
              <a:rPr lang="it-IT" b="1">
                <a:latin typeface="Consolas" panose="020B0609020204030204" pitchFamily="49" charset="0"/>
              </a:rPr>
              <a:t>	</a:t>
            </a:r>
            <a:r>
              <a:rPr lang="it-IT" b="1">
                <a:solidFill>
                  <a:srgbClr val="4AC681"/>
                </a:solidFill>
                <a:latin typeface="Consolas" panose="020B0609020204030204" pitchFamily="49" charset="0"/>
              </a:rPr>
              <a:t>// </a:t>
            </a:r>
            <a:r>
              <a:rPr lang="it-IT" b="1" err="1">
                <a:solidFill>
                  <a:srgbClr val="4AC681"/>
                </a:solidFill>
                <a:latin typeface="Consolas"/>
                <a:ea typeface="+mn-lt"/>
                <a:cs typeface="+mn-lt"/>
              </a:rPr>
              <a:t>there</a:t>
            </a:r>
            <a:r>
              <a:rPr lang="it-IT" b="1">
                <a:solidFill>
                  <a:srgbClr val="4AC681"/>
                </a:solidFill>
                <a:latin typeface="Consolas"/>
                <a:ea typeface="+mn-lt"/>
                <a:cs typeface="+mn-lt"/>
              </a:rPr>
              <a:t> are no </a:t>
            </a:r>
            <a:r>
              <a:rPr lang="it-IT" b="1" err="1">
                <a:solidFill>
                  <a:srgbClr val="4AC681"/>
                </a:solidFill>
                <a:latin typeface="Consolas"/>
                <a:ea typeface="+mn-lt"/>
                <a:cs typeface="+mn-lt"/>
              </a:rPr>
              <a:t>messages</a:t>
            </a:r>
            <a:r>
              <a:rPr lang="it-IT" b="1">
                <a:solidFill>
                  <a:srgbClr val="4AC681"/>
                </a:solidFill>
                <a:latin typeface="Consolas"/>
                <a:ea typeface="+mn-lt"/>
                <a:cs typeface="+mn-lt"/>
              </a:rPr>
              <a:t> in the </a:t>
            </a:r>
            <a:r>
              <a:rPr lang="it-IT" b="1" err="1">
                <a:solidFill>
                  <a:srgbClr val="4AC681"/>
                </a:solidFill>
                <a:latin typeface="Consolas"/>
                <a:ea typeface="+mn-lt"/>
                <a:cs typeface="+mn-lt"/>
              </a:rPr>
              <a:t>destination</a:t>
            </a:r>
            <a:r>
              <a:rPr lang="it-IT" b="1">
                <a:solidFill>
                  <a:srgbClr val="4AC681"/>
                </a:solidFill>
                <a:latin typeface="Consolas"/>
                <a:ea typeface="+mn-lt"/>
                <a:cs typeface="+mn-lt"/>
              </a:rPr>
              <a:t> </a:t>
            </a:r>
            <a:r>
              <a:rPr lang="it-IT" b="1" err="1">
                <a:solidFill>
                  <a:srgbClr val="4AC681"/>
                </a:solidFill>
                <a:latin typeface="Consolas"/>
                <a:ea typeface="+mn-lt"/>
                <a:cs typeface="+mn-lt"/>
              </a:rPr>
              <a:t>node</a:t>
            </a:r>
            <a:endParaRPr lang="it-IT" sz="1800" b="1">
              <a:solidFill>
                <a:srgbClr val="4AC681"/>
              </a:solidFill>
              <a:latin typeface="Consolas" panose="020B0609020204030204" pitchFamily="49" charset="0"/>
            </a:endParaRPr>
          </a:p>
          <a:p>
            <a:r>
              <a:rPr lang="it-IT" sz="1800" b="1">
                <a:latin typeface="Consolas" panose="020B0609020204030204" pitchFamily="49" charset="0"/>
              </a:rPr>
              <a:t>	</a:t>
            </a:r>
            <a:r>
              <a:rPr lang="it-IT" sz="1800" b="1">
                <a:solidFill>
                  <a:srgbClr val="2A28A9"/>
                </a:solidFill>
                <a:latin typeface="Consolas" panose="020B0609020204030204" pitchFamily="49" charset="0"/>
              </a:rPr>
              <a:t>no</a:t>
            </a:r>
            <a:r>
              <a:rPr lang="it-IT" sz="1800" b="1">
                <a:latin typeface="Consolas" panose="020B0609020204030204" pitchFamily="49" charset="0"/>
              </a:rPr>
              <a:t> m2: Message | m2.loc = </a:t>
            </a:r>
            <a:r>
              <a:rPr lang="it-IT" sz="1800" b="1" err="1">
                <a:latin typeface="Consolas" panose="020B0609020204030204" pitchFamily="49" charset="0"/>
              </a:rPr>
              <a:t>n</a:t>
            </a:r>
            <a:endParaRPr lang="it-IT" sz="1800" b="1">
              <a:latin typeface="Consolas" panose="020B0609020204030204" pitchFamily="49" charset="0"/>
            </a:endParaRPr>
          </a:p>
          <a:p>
            <a:r>
              <a:rPr lang="it-IT" b="1">
                <a:latin typeface="Consolas" panose="020B0609020204030204" pitchFamily="49" charset="0"/>
              </a:rPr>
              <a:t>	</a:t>
            </a:r>
            <a:r>
              <a:rPr lang="it-IT" b="1">
                <a:solidFill>
                  <a:srgbClr val="4AC681"/>
                </a:solidFill>
                <a:latin typeface="Consolas" panose="020B0609020204030204" pitchFamily="49" charset="0"/>
              </a:rPr>
              <a:t>// </a:t>
            </a:r>
            <a:r>
              <a:rPr lang="it-IT" b="1">
                <a:solidFill>
                  <a:srgbClr val="4AC681"/>
                </a:solidFill>
                <a:latin typeface="Consolas"/>
                <a:ea typeface="+mn-lt"/>
                <a:cs typeface="+mn-lt"/>
              </a:rPr>
              <a:t>and the location </a:t>
            </a:r>
            <a:r>
              <a:rPr lang="it-IT" b="1" err="1">
                <a:solidFill>
                  <a:srgbClr val="4AC681"/>
                </a:solidFill>
                <a:latin typeface="Consolas"/>
                <a:ea typeface="+mn-lt"/>
                <a:cs typeface="+mn-lt"/>
              </a:rPr>
              <a:t>changes</a:t>
            </a:r>
            <a:r>
              <a:rPr lang="it-IT" b="1">
                <a:solidFill>
                  <a:srgbClr val="4AC681"/>
                </a:solidFill>
                <a:latin typeface="Consolas"/>
                <a:ea typeface="+mn-lt"/>
                <a:cs typeface="+mn-lt"/>
              </a:rPr>
              <a:t> to the </a:t>
            </a:r>
            <a:r>
              <a:rPr lang="it-IT" b="1" err="1">
                <a:solidFill>
                  <a:srgbClr val="4AC681"/>
                </a:solidFill>
                <a:latin typeface="Consolas"/>
                <a:ea typeface="+mn-lt"/>
                <a:cs typeface="+mn-lt"/>
              </a:rPr>
              <a:t>destination</a:t>
            </a:r>
            <a:r>
              <a:rPr lang="it-IT" b="1">
                <a:solidFill>
                  <a:srgbClr val="4AC681"/>
                </a:solidFill>
                <a:latin typeface="Consolas"/>
                <a:ea typeface="+mn-lt"/>
                <a:cs typeface="+mn-lt"/>
              </a:rPr>
              <a:t> </a:t>
            </a:r>
            <a:r>
              <a:rPr lang="it-IT" b="1" err="1">
                <a:solidFill>
                  <a:srgbClr val="4AC681"/>
                </a:solidFill>
                <a:latin typeface="Consolas"/>
                <a:ea typeface="+mn-lt"/>
                <a:cs typeface="+mn-lt"/>
              </a:rPr>
              <a:t>node</a:t>
            </a:r>
            <a:endParaRPr lang="it-IT" sz="1800" b="1">
              <a:solidFill>
                <a:srgbClr val="4AC681"/>
              </a:solidFill>
              <a:latin typeface="Consolas" panose="020B0609020204030204" pitchFamily="49" charset="0"/>
            </a:endParaRPr>
          </a:p>
          <a:p>
            <a:r>
              <a:rPr lang="it-IT" sz="1800" b="1">
                <a:latin typeface="Consolas" panose="020B0609020204030204" pitchFamily="49" charset="0"/>
              </a:rPr>
              <a:t>	</a:t>
            </a:r>
            <a:r>
              <a:rPr lang="it-IT" b="1" err="1">
                <a:latin typeface="Consolas" panose="020B0609020204030204" pitchFamily="49" charset="0"/>
              </a:rPr>
              <a:t>m</a:t>
            </a:r>
            <a:r>
              <a:rPr lang="it-IT" sz="1800" b="1" err="1">
                <a:latin typeface="Consolas" panose="020B0609020204030204" pitchFamily="49" charset="0"/>
              </a:rPr>
              <a:t>.loc</a:t>
            </a:r>
            <a:r>
              <a:rPr lang="it-IT" sz="1800" b="1">
                <a:latin typeface="Consolas" panose="020B0609020204030204" pitchFamily="49" charset="0"/>
              </a:rPr>
              <a:t>' = </a:t>
            </a:r>
            <a:r>
              <a:rPr lang="it-IT" sz="1800" b="1" err="1">
                <a:latin typeface="Consolas" panose="020B0609020204030204" pitchFamily="49" charset="0"/>
              </a:rPr>
              <a:t>n</a:t>
            </a:r>
            <a:endParaRPr lang="it-IT" sz="1800" b="1">
              <a:latin typeface="Consolas" panose="020B0609020204030204" pitchFamily="49" charset="0"/>
            </a:endParaRPr>
          </a:p>
          <a:p>
            <a:r>
              <a:rPr lang="it-IT" sz="1800" b="1">
                <a:latin typeface="Consolas" panose="020B0609020204030204" pitchFamily="49" charset="0"/>
              </a:rPr>
              <a:t>}</a:t>
            </a:r>
          </a:p>
          <a:p>
            <a:r>
              <a:rPr lang="it-IT" sz="1800" b="1" err="1">
                <a:solidFill>
                  <a:srgbClr val="2A28A9"/>
                </a:solidFill>
                <a:latin typeface="Consolas" panose="020B0609020204030204" pitchFamily="49" charset="0"/>
              </a:rPr>
              <a:t>pred</a:t>
            </a:r>
            <a:r>
              <a:rPr lang="it-IT" sz="1800" b="1">
                <a:latin typeface="Consolas" panose="020B0609020204030204" pitchFamily="49" charset="0"/>
              </a:rPr>
              <a:t> </a:t>
            </a:r>
            <a:r>
              <a:rPr lang="it-IT" sz="1800" b="1" err="1">
                <a:latin typeface="Consolas" panose="020B0609020204030204" pitchFamily="49" charset="0"/>
              </a:rPr>
              <a:t>sent</a:t>
            </a:r>
            <a:r>
              <a:rPr lang="it-IT" sz="1800" b="1">
                <a:latin typeface="Consolas" panose="020B0609020204030204" pitchFamily="49" charset="0"/>
              </a:rPr>
              <a:t>[m: Message] {</a:t>
            </a:r>
          </a:p>
          <a:p>
            <a:r>
              <a:rPr lang="it-IT" sz="1800" b="1">
                <a:latin typeface="Consolas" panose="020B0609020204030204" pitchFamily="49" charset="0"/>
              </a:rPr>
              <a:t>	</a:t>
            </a:r>
            <a:r>
              <a:rPr lang="it-IT" sz="1800" b="1">
                <a:solidFill>
                  <a:srgbClr val="2A28A9"/>
                </a:solidFill>
                <a:latin typeface="Consolas" panose="020B0609020204030204" pitchFamily="49" charset="0"/>
              </a:rPr>
              <a:t>some</a:t>
            </a:r>
            <a:r>
              <a:rPr lang="it-IT" sz="1800" b="1">
                <a:latin typeface="Consolas" panose="020B0609020204030204" pitchFamily="49" charset="0"/>
              </a:rPr>
              <a:t> </a:t>
            </a:r>
            <a:r>
              <a:rPr lang="it-IT" sz="1800" b="1" err="1">
                <a:latin typeface="Consolas" panose="020B0609020204030204" pitchFamily="49" charset="0"/>
              </a:rPr>
              <a:t>n</a:t>
            </a:r>
            <a:r>
              <a:rPr lang="it-IT" sz="1800" b="1">
                <a:latin typeface="Consolas" panose="020B0609020204030204" pitchFamily="49" charset="0"/>
              </a:rPr>
              <a:t>: </a:t>
            </a:r>
            <a:r>
              <a:rPr lang="it-IT" sz="1800" b="1" err="1">
                <a:latin typeface="Consolas" panose="020B0609020204030204" pitchFamily="49" charset="0"/>
              </a:rPr>
              <a:t>Node</a:t>
            </a:r>
            <a:r>
              <a:rPr lang="it-IT" sz="1800" b="1">
                <a:latin typeface="Consolas" panose="020B0609020204030204" pitchFamily="49" charset="0"/>
              </a:rPr>
              <a:t> | </a:t>
            </a:r>
            <a:r>
              <a:rPr lang="it-IT" sz="1800" b="1" err="1">
                <a:latin typeface="Consolas" panose="020B0609020204030204" pitchFamily="49" charset="0"/>
              </a:rPr>
              <a:t>send</a:t>
            </a:r>
            <a:r>
              <a:rPr lang="it-IT" sz="1800" b="1">
                <a:latin typeface="Consolas" panose="020B0609020204030204" pitchFamily="49" charset="0"/>
              </a:rPr>
              <a:t>[m, </a:t>
            </a:r>
            <a:r>
              <a:rPr lang="it-IT" sz="1800" b="1" err="1">
                <a:latin typeface="Consolas" panose="020B0609020204030204" pitchFamily="49" charset="0"/>
              </a:rPr>
              <a:t>n</a:t>
            </a:r>
            <a:r>
              <a:rPr lang="it-IT" sz="1800" b="1">
                <a:latin typeface="Consolas" panose="020B0609020204030204" pitchFamily="49" charset="0"/>
              </a:rPr>
              <a:t>]</a:t>
            </a:r>
          </a:p>
          <a:p>
            <a:r>
              <a:rPr lang="it-IT" sz="1800" b="1">
                <a:latin typeface="Consolas" panose="020B0609020204030204" pitchFamily="49" charset="0"/>
              </a:rPr>
              <a:t>}</a:t>
            </a:r>
          </a:p>
          <a:p>
            <a:r>
              <a:rPr lang="it-IT" sz="1800" b="1" err="1">
                <a:solidFill>
                  <a:srgbClr val="2A28A9"/>
                </a:solidFill>
                <a:latin typeface="Consolas" panose="020B0609020204030204" pitchFamily="49" charset="0"/>
              </a:rPr>
              <a:t>pred</a:t>
            </a:r>
            <a:r>
              <a:rPr lang="it-IT" sz="1800" b="1">
                <a:latin typeface="Consolas" panose="020B0609020204030204" pitchFamily="49" charset="0"/>
              </a:rPr>
              <a:t> </a:t>
            </a:r>
            <a:r>
              <a:rPr lang="it-IT" sz="1800" b="1" err="1">
                <a:latin typeface="Consolas" panose="020B0609020204030204" pitchFamily="49" charset="0"/>
              </a:rPr>
              <a:t>unsent</a:t>
            </a:r>
            <a:r>
              <a:rPr lang="it-IT" sz="1800" b="1">
                <a:latin typeface="Consolas" panose="020B0609020204030204" pitchFamily="49" charset="0"/>
              </a:rPr>
              <a:t>[m: Message] {</a:t>
            </a:r>
          </a:p>
          <a:p>
            <a:r>
              <a:rPr lang="it-IT" sz="1800" b="1">
                <a:latin typeface="Consolas" panose="020B0609020204030204" pitchFamily="49" charset="0"/>
              </a:rPr>
              <a:t>	</a:t>
            </a:r>
            <a:r>
              <a:rPr lang="it-IT" b="1" err="1">
                <a:latin typeface="Consolas" panose="020B0609020204030204" pitchFamily="49" charset="0"/>
              </a:rPr>
              <a:t>m</a:t>
            </a:r>
            <a:r>
              <a:rPr lang="it-IT" sz="1800" b="1" err="1">
                <a:latin typeface="Consolas" panose="020B0609020204030204" pitchFamily="49" charset="0"/>
              </a:rPr>
              <a:t>.loc</a:t>
            </a:r>
            <a:r>
              <a:rPr lang="it-IT" sz="1800" b="1">
                <a:latin typeface="Consolas" panose="020B0609020204030204" pitchFamily="49" charset="0"/>
              </a:rPr>
              <a:t> = </a:t>
            </a:r>
            <a:r>
              <a:rPr lang="it-IT" sz="1800" b="1" err="1">
                <a:latin typeface="Consolas" panose="020B0609020204030204" pitchFamily="49" charset="0"/>
              </a:rPr>
              <a:t>m.loc</a:t>
            </a:r>
            <a:r>
              <a:rPr lang="it-IT" sz="1800" b="1">
                <a:latin typeface="Consolas" panose="020B0609020204030204" pitchFamily="49" charset="0"/>
              </a:rPr>
              <a:t>'</a:t>
            </a:r>
          </a:p>
          <a:p>
            <a:r>
              <a:rPr lang="it-IT" sz="1800" b="1">
                <a:latin typeface="Consolas" panose="020B0609020204030204" pitchFamily="49" charset="0"/>
              </a:rPr>
              <a:t>}</a:t>
            </a:r>
            <a:endParaRPr lang="it-IT" b="1">
              <a:latin typeface="Consolas"/>
              <a:cs typeface="Arial"/>
            </a:endParaRPr>
          </a:p>
        </p:txBody>
      </p:sp>
      <p:sp>
        <p:nvSpPr>
          <p:cNvPr id="3" name="TextBox 2">
            <a:extLst>
              <a:ext uri="{FF2B5EF4-FFF2-40B4-BE49-F238E27FC236}">
                <a16:creationId xmlns:a16="http://schemas.microsoft.com/office/drawing/2014/main" id="{5B9D01CE-166C-3367-F9B2-3A3B3B5FC3F9}"/>
              </a:ext>
            </a:extLst>
          </p:cNvPr>
          <p:cNvSpPr txBox="1"/>
          <p:nvPr/>
        </p:nvSpPr>
        <p:spPr>
          <a:xfrm>
            <a:off x="0" y="1321537"/>
            <a:ext cx="8607826" cy="584775"/>
          </a:xfrm>
          <a:prstGeom prst="rect">
            <a:avLst/>
          </a:prstGeom>
          <a:noFill/>
        </p:spPr>
        <p:txBody>
          <a:bodyPr wrap="square">
            <a:spAutoFit/>
          </a:bodyPr>
          <a:lstStyle/>
          <a:p>
            <a:r>
              <a:rPr lang="it-IT" sz="3200" err="1">
                <a:latin typeface="Arial"/>
                <a:ea typeface="+mn-lt"/>
                <a:cs typeface="+mn-lt"/>
              </a:rPr>
              <a:t>Messages</a:t>
            </a:r>
            <a:r>
              <a:rPr lang="it-IT" sz="3200">
                <a:latin typeface="Arial"/>
                <a:ea typeface="+mn-lt"/>
                <a:cs typeface="+mn-lt"/>
              </a:rPr>
              <a:t> are </a:t>
            </a:r>
            <a:r>
              <a:rPr lang="it-IT" sz="3200" err="1">
                <a:latin typeface="Arial"/>
                <a:ea typeface="+mn-lt"/>
                <a:cs typeface="+mn-lt"/>
              </a:rPr>
              <a:t>exchanged</a:t>
            </a:r>
            <a:r>
              <a:rPr lang="it-IT" sz="3200">
                <a:latin typeface="Arial"/>
                <a:ea typeface="+mn-lt"/>
                <a:cs typeface="+mn-lt"/>
              </a:rPr>
              <a:t> </a:t>
            </a:r>
            <a:r>
              <a:rPr lang="it-IT" sz="3200" err="1">
                <a:latin typeface="Arial"/>
                <a:ea typeface="+mn-lt"/>
                <a:cs typeface="+mn-lt"/>
              </a:rPr>
              <a:t>between</a:t>
            </a:r>
            <a:r>
              <a:rPr lang="it-IT" sz="3200">
                <a:latin typeface="Arial"/>
                <a:ea typeface="+mn-lt"/>
                <a:cs typeface="+mn-lt"/>
              </a:rPr>
              <a:t> </a:t>
            </a:r>
            <a:r>
              <a:rPr lang="it-IT" sz="3200" err="1">
                <a:latin typeface="Arial"/>
                <a:ea typeface="+mn-lt"/>
                <a:cs typeface="+mn-lt"/>
              </a:rPr>
              <a:t>nodes</a:t>
            </a:r>
            <a:r>
              <a:rPr lang="it-IT" sz="3200">
                <a:latin typeface="Arial"/>
                <a:ea typeface="+mn-lt"/>
                <a:cs typeface="+mn-lt"/>
              </a:rPr>
              <a:t>:</a:t>
            </a:r>
            <a:endParaRPr lang="en-US" sz="3200"/>
          </a:p>
        </p:txBody>
      </p:sp>
      <p:sp>
        <p:nvSpPr>
          <p:cNvPr id="4" name="TextBox 2">
            <a:extLst>
              <a:ext uri="{FF2B5EF4-FFF2-40B4-BE49-F238E27FC236}">
                <a16:creationId xmlns:a16="http://schemas.microsoft.com/office/drawing/2014/main" id="{AE025915-5BA9-FD3D-66E8-ECBEDD6A9A2F}"/>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6</a:t>
            </a:r>
          </a:p>
        </p:txBody>
      </p:sp>
    </p:spTree>
    <p:extLst>
      <p:ext uri="{BB962C8B-B14F-4D97-AF65-F5344CB8AC3E}">
        <p14:creationId xmlns:p14="http://schemas.microsoft.com/office/powerpoint/2010/main" val="2257888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6BA793D-1FCB-6088-8AA9-26D9B7F27403}"/>
              </a:ext>
            </a:extLst>
          </p:cNvPr>
          <p:cNvCxnSpPr>
            <a:cxnSpLocks/>
          </p:cNvCxnSpPr>
          <p:nvPr/>
        </p:nvCxnSpPr>
        <p:spPr>
          <a:xfrm flipV="1">
            <a:off x="5061274" y="2578675"/>
            <a:ext cx="4476425" cy="273249"/>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5" name="Picture 3">
            <a:extLst>
              <a:ext uri="{FF2B5EF4-FFF2-40B4-BE49-F238E27FC236}">
                <a16:creationId xmlns:a16="http://schemas.microsoft.com/office/drawing/2014/main" id="{D0BE90F9-A351-0945-5D57-F8F636999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997" y="2083071"/>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A65A360-6F04-DDC4-2258-42A8D75E6A90}"/>
              </a:ext>
            </a:extLst>
          </p:cNvPr>
          <p:cNvCxnSpPr>
            <a:cxnSpLocks/>
          </p:cNvCxnSpPr>
          <p:nvPr/>
        </p:nvCxnSpPr>
        <p:spPr>
          <a:xfrm flipV="1">
            <a:off x="2040450" y="3147237"/>
            <a:ext cx="2116880" cy="1967947"/>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7" name="Picture 3">
            <a:extLst>
              <a:ext uri="{FF2B5EF4-FFF2-40B4-BE49-F238E27FC236}">
                <a16:creationId xmlns:a16="http://schemas.microsoft.com/office/drawing/2014/main" id="{35EA31AE-0636-337F-1383-322C6816E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767" y="1728350"/>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5F7D10EE-DE58-A71F-9A39-3E2FC8EC95FB}"/>
              </a:ext>
            </a:extLst>
          </p:cNvPr>
          <p:cNvCxnSpPr>
            <a:cxnSpLocks/>
          </p:cNvCxnSpPr>
          <p:nvPr/>
        </p:nvCxnSpPr>
        <p:spPr>
          <a:xfrm flipV="1">
            <a:off x="8030406" y="2786414"/>
            <a:ext cx="1648376" cy="217734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6" name="Picture 3">
            <a:extLst>
              <a:ext uri="{FF2B5EF4-FFF2-40B4-BE49-F238E27FC236}">
                <a16:creationId xmlns:a16="http://schemas.microsoft.com/office/drawing/2014/main" id="{D69105F0-F210-963C-F569-EC5047310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357" y="4071586"/>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CB8399E-B646-F45E-89E0-A5C38BA9EB34}"/>
              </a:ext>
            </a:extLst>
          </p:cNvPr>
          <p:cNvCxnSpPr>
            <a:cxnSpLocks/>
          </p:cNvCxnSpPr>
          <p:nvPr/>
        </p:nvCxnSpPr>
        <p:spPr>
          <a:xfrm flipV="1">
            <a:off x="2192850" y="2722075"/>
            <a:ext cx="7485932" cy="2545509"/>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8984915-3C00-8604-BEE3-976841EC8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572" y="4264859"/>
            <a:ext cx="1507293" cy="1700650"/>
          </a:xfrm>
          <a:prstGeom prst="rect">
            <a:avLst/>
          </a:prstGeom>
          <a:noFill/>
          <a:extLst>
            <a:ext uri="{909E8E84-426E-40DD-AFC4-6F175D3DCCD1}">
              <a14:hiddenFill xmlns:a14="http://schemas.microsoft.com/office/drawing/2010/main">
                <a:solidFill>
                  <a:srgbClr val="FFFFFF"/>
                </a:solidFill>
              </a14:hiddenFill>
            </a:ext>
          </a:extLst>
        </p:spPr>
      </p:pic>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pic>
        <p:nvPicPr>
          <p:cNvPr id="3" name="Graphic 2" descr="Envelope outline">
            <a:extLst>
              <a:ext uri="{FF2B5EF4-FFF2-40B4-BE49-F238E27FC236}">
                <a16:creationId xmlns:a16="http://schemas.microsoft.com/office/drawing/2014/main" id="{E7D95CF5-470E-10DD-CAC4-E18120B16F9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22192" y="1499297"/>
            <a:ext cx="1239082" cy="1167547"/>
          </a:xfrm>
          <a:prstGeom prst="rect">
            <a:avLst/>
          </a:prstGeom>
        </p:spPr>
      </p:pic>
      <p:pic>
        <p:nvPicPr>
          <p:cNvPr id="11" name="Graphic 10" descr="Envelope outline">
            <a:extLst>
              <a:ext uri="{FF2B5EF4-FFF2-40B4-BE49-F238E27FC236}">
                <a16:creationId xmlns:a16="http://schemas.microsoft.com/office/drawing/2014/main" id="{3C20E29E-2603-6179-C039-22DEBF7C93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396" y="3681085"/>
            <a:ext cx="1239082" cy="1167547"/>
          </a:xfrm>
          <a:prstGeom prst="rect">
            <a:avLst/>
          </a:prstGeom>
        </p:spPr>
      </p:pic>
      <p:pic>
        <p:nvPicPr>
          <p:cNvPr id="13" name="Graphic 12" descr="Envelope outline">
            <a:extLst>
              <a:ext uri="{FF2B5EF4-FFF2-40B4-BE49-F238E27FC236}">
                <a16:creationId xmlns:a16="http://schemas.microsoft.com/office/drawing/2014/main" id="{29A42710-7275-CC35-6856-397C82FAB23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6097" y="3490928"/>
            <a:ext cx="1239082" cy="1167547"/>
          </a:xfrm>
          <a:prstGeom prst="rect">
            <a:avLst/>
          </a:prstGeom>
        </p:spPr>
      </p:pic>
      <p:sp>
        <p:nvSpPr>
          <p:cNvPr id="8" name="TextBox 2">
            <a:extLst>
              <a:ext uri="{FF2B5EF4-FFF2-40B4-BE49-F238E27FC236}">
                <a16:creationId xmlns:a16="http://schemas.microsoft.com/office/drawing/2014/main" id="{AE025915-5BA9-FD3D-66E8-ECBEDD6A9A2F}"/>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7</a:t>
            </a:r>
            <a:endParaRPr lang="it-IT"/>
          </a:p>
        </p:txBody>
      </p:sp>
    </p:spTree>
    <p:extLst>
      <p:ext uri="{BB962C8B-B14F-4D97-AF65-F5344CB8AC3E}">
        <p14:creationId xmlns:p14="http://schemas.microsoft.com/office/powerpoint/2010/main" val="24839974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86BA793D-1FCB-6088-8AA9-26D9B7F27403}"/>
              </a:ext>
            </a:extLst>
          </p:cNvPr>
          <p:cNvCxnSpPr>
            <a:cxnSpLocks/>
          </p:cNvCxnSpPr>
          <p:nvPr/>
        </p:nvCxnSpPr>
        <p:spPr>
          <a:xfrm flipV="1">
            <a:off x="5061274" y="2578675"/>
            <a:ext cx="4476425" cy="273249"/>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5" name="Picture 3">
            <a:extLst>
              <a:ext uri="{FF2B5EF4-FFF2-40B4-BE49-F238E27FC236}">
                <a16:creationId xmlns:a16="http://schemas.microsoft.com/office/drawing/2014/main" id="{D0BE90F9-A351-0945-5D57-F8F6369992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4997" y="2083071"/>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0" name="Straight Connector 19">
            <a:extLst>
              <a:ext uri="{FF2B5EF4-FFF2-40B4-BE49-F238E27FC236}">
                <a16:creationId xmlns:a16="http://schemas.microsoft.com/office/drawing/2014/main" id="{5A65A360-6F04-DDC4-2258-42A8D75E6A90}"/>
              </a:ext>
            </a:extLst>
          </p:cNvPr>
          <p:cNvCxnSpPr>
            <a:cxnSpLocks/>
          </p:cNvCxnSpPr>
          <p:nvPr/>
        </p:nvCxnSpPr>
        <p:spPr>
          <a:xfrm flipV="1">
            <a:off x="2040450" y="3147237"/>
            <a:ext cx="2116880" cy="1967947"/>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7" name="Picture 3">
            <a:extLst>
              <a:ext uri="{FF2B5EF4-FFF2-40B4-BE49-F238E27FC236}">
                <a16:creationId xmlns:a16="http://schemas.microsoft.com/office/drawing/2014/main" id="{35EA31AE-0636-337F-1383-322C6816E3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5767" y="1728350"/>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Connector 23">
            <a:extLst>
              <a:ext uri="{FF2B5EF4-FFF2-40B4-BE49-F238E27FC236}">
                <a16:creationId xmlns:a16="http://schemas.microsoft.com/office/drawing/2014/main" id="{5F7D10EE-DE58-A71F-9A39-3E2FC8EC95FB}"/>
              </a:ext>
            </a:extLst>
          </p:cNvPr>
          <p:cNvCxnSpPr>
            <a:cxnSpLocks/>
          </p:cNvCxnSpPr>
          <p:nvPr/>
        </p:nvCxnSpPr>
        <p:spPr>
          <a:xfrm flipV="1">
            <a:off x="8030406" y="2786414"/>
            <a:ext cx="1648376" cy="2177343"/>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6" name="Picture 3">
            <a:extLst>
              <a:ext uri="{FF2B5EF4-FFF2-40B4-BE49-F238E27FC236}">
                <a16:creationId xmlns:a16="http://schemas.microsoft.com/office/drawing/2014/main" id="{D69105F0-F210-963C-F569-EC50473106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1357" y="4071586"/>
            <a:ext cx="1507293" cy="1700650"/>
          </a:xfrm>
          <a:prstGeom prst="rect">
            <a:avLst/>
          </a:prstGeom>
          <a:noFill/>
          <a:extLst>
            <a:ext uri="{909E8E84-426E-40DD-AFC4-6F175D3DCCD1}">
              <a14:hiddenFill xmlns:a14="http://schemas.microsoft.com/office/drawing/2010/main">
                <a:solidFill>
                  <a:srgbClr val="FFFFFF"/>
                </a:solidFill>
              </a14:hiddenFill>
            </a:ext>
          </a:extLst>
        </p:spPr>
      </p:pic>
      <p:cxnSp>
        <p:nvCxnSpPr>
          <p:cNvPr id="29" name="Straight Connector 28">
            <a:extLst>
              <a:ext uri="{FF2B5EF4-FFF2-40B4-BE49-F238E27FC236}">
                <a16:creationId xmlns:a16="http://schemas.microsoft.com/office/drawing/2014/main" id="{6CB8399E-B646-F45E-89E0-A5C38BA9EB34}"/>
              </a:ext>
            </a:extLst>
          </p:cNvPr>
          <p:cNvCxnSpPr>
            <a:cxnSpLocks/>
          </p:cNvCxnSpPr>
          <p:nvPr/>
        </p:nvCxnSpPr>
        <p:spPr>
          <a:xfrm flipV="1">
            <a:off x="2192850" y="2722075"/>
            <a:ext cx="7485932" cy="2545509"/>
          </a:xfrm>
          <a:prstGeom prst="line">
            <a:avLst/>
          </a:prstGeom>
          <a:ln w="38100">
            <a:solidFill>
              <a:srgbClr val="FF0000"/>
            </a:solidFill>
          </a:ln>
          <a:effectLst/>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28984915-3C00-8604-BEE3-976841EC82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7572" y="4264859"/>
            <a:ext cx="1507293" cy="1700650"/>
          </a:xfrm>
          <a:prstGeom prst="rect">
            <a:avLst/>
          </a:prstGeom>
          <a:noFill/>
          <a:extLst>
            <a:ext uri="{909E8E84-426E-40DD-AFC4-6F175D3DCCD1}">
              <a14:hiddenFill xmlns:a14="http://schemas.microsoft.com/office/drawing/2010/main">
                <a:solidFill>
                  <a:srgbClr val="FFFFFF"/>
                </a:solidFill>
              </a14:hiddenFill>
            </a:ext>
          </a:extLst>
        </p:spPr>
      </p:pic>
      <p:sp>
        <p:nvSpPr>
          <p:cNvPr id="31" name="Titolo 1">
            <a:extLst>
              <a:ext uri="{FF2B5EF4-FFF2-40B4-BE49-F238E27FC236}">
                <a16:creationId xmlns:a16="http://schemas.microsoft.com/office/drawing/2014/main" id="{3A06A8EB-D878-05B1-919E-29322CDD5962}"/>
              </a:ext>
            </a:extLst>
          </p:cNvPr>
          <p:cNvSpPr txBox="1">
            <a:spLocks/>
          </p:cNvSpPr>
          <p:nvPr/>
        </p:nvSpPr>
        <p:spPr>
          <a:xfrm>
            <a:off x="250280" y="106508"/>
            <a:ext cx="7435310" cy="1159501"/>
          </a:xfrm>
          <a:prstGeom prst="rect">
            <a:avLst/>
          </a:prstGeom>
        </p:spPr>
        <p:txBody>
          <a:bodyPr vert="horz" lIns="91440" tIns="45720" rIns="91440" bIns="4572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800"/>
              <a:t>EXERCISE 1</a:t>
            </a:r>
          </a:p>
        </p:txBody>
      </p:sp>
      <p:sp>
        <p:nvSpPr>
          <p:cNvPr id="32" name="TextBox 31">
            <a:extLst>
              <a:ext uri="{FF2B5EF4-FFF2-40B4-BE49-F238E27FC236}">
                <a16:creationId xmlns:a16="http://schemas.microsoft.com/office/drawing/2014/main" id="{DC3A5642-50F6-4026-C2C7-42F812F5170F}"/>
              </a:ext>
            </a:extLst>
          </p:cNvPr>
          <p:cNvSpPr txBox="1"/>
          <p:nvPr/>
        </p:nvSpPr>
        <p:spPr>
          <a:xfrm>
            <a:off x="250281" y="535411"/>
            <a:ext cx="9264780" cy="523220"/>
          </a:xfrm>
          <a:prstGeom prst="rect">
            <a:avLst/>
          </a:prstGeom>
          <a:noFill/>
        </p:spPr>
        <p:txBody>
          <a:bodyPr wrap="square" rtlCol="0">
            <a:spAutoFit/>
          </a:bodyPr>
          <a:lstStyle/>
          <a:p>
            <a:r>
              <a:rPr lang="it-IT" sz="2800" b="0" err="1">
                <a:solidFill>
                  <a:schemeClr val="bg1"/>
                </a:solidFill>
                <a:latin typeface="Arial" panose="020B0604020202020204" pitchFamily="34" charset="0"/>
                <a:cs typeface="Arial" panose="020B0604020202020204" pitchFamily="34" charset="0"/>
              </a:rPr>
              <a:t>Concurrent</a:t>
            </a:r>
            <a:r>
              <a:rPr lang="it-IT" sz="2800" b="0">
                <a:solidFill>
                  <a:schemeClr val="bg1"/>
                </a:solidFill>
                <a:latin typeface="Arial" panose="020B0604020202020204" pitchFamily="34" charset="0"/>
                <a:cs typeface="Arial" panose="020B0604020202020204" pitchFamily="34" charset="0"/>
              </a:rPr>
              <a:t> </a:t>
            </a:r>
            <a:r>
              <a:rPr lang="it-IT" sz="2800" b="0" err="1">
                <a:solidFill>
                  <a:schemeClr val="bg1"/>
                </a:solidFill>
                <a:latin typeface="Arial" panose="020B0604020202020204" pitchFamily="34" charset="0"/>
                <a:cs typeface="Arial" panose="020B0604020202020204" pitchFamily="34" charset="0"/>
              </a:rPr>
              <a:t>communication</a:t>
            </a:r>
            <a:r>
              <a:rPr lang="it-IT" sz="2800" b="0">
                <a:solidFill>
                  <a:schemeClr val="bg1"/>
                </a:solidFill>
                <a:latin typeface="Arial" panose="020B0604020202020204" pitchFamily="34" charset="0"/>
                <a:cs typeface="Arial" panose="020B0604020202020204" pitchFamily="34" charset="0"/>
              </a:rPr>
              <a:t> in a </a:t>
            </a:r>
            <a:r>
              <a:rPr lang="it-IT" sz="2800" b="0" err="1">
                <a:solidFill>
                  <a:schemeClr val="bg1"/>
                </a:solidFill>
                <a:latin typeface="Arial" panose="020B0604020202020204" pitchFamily="34" charset="0"/>
                <a:cs typeface="Arial" panose="020B0604020202020204" pitchFamily="34" charset="0"/>
              </a:rPr>
              <a:t>distributed</a:t>
            </a:r>
            <a:r>
              <a:rPr lang="it-IT" sz="2800" b="0">
                <a:solidFill>
                  <a:schemeClr val="bg1"/>
                </a:solidFill>
                <a:latin typeface="Arial" panose="020B0604020202020204" pitchFamily="34" charset="0"/>
                <a:cs typeface="Arial" panose="020B0604020202020204" pitchFamily="34" charset="0"/>
              </a:rPr>
              <a:t> system </a:t>
            </a:r>
            <a:endParaRPr lang="en-US" sz="2800">
              <a:solidFill>
                <a:schemeClr val="bg1"/>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1D873384-2C80-4190-86FB-9D585030F71B}"/>
              </a:ext>
            </a:extLst>
          </p:cNvPr>
          <p:cNvSpPr txBox="1"/>
          <p:nvPr/>
        </p:nvSpPr>
        <p:spPr>
          <a:xfrm>
            <a:off x="10504046" y="1543684"/>
            <a:ext cx="883920"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Sent</a:t>
            </a:r>
          </a:p>
        </p:txBody>
      </p:sp>
      <p:sp>
        <p:nvSpPr>
          <p:cNvPr id="11" name="TextBox 10">
            <a:extLst>
              <a:ext uri="{FF2B5EF4-FFF2-40B4-BE49-F238E27FC236}">
                <a16:creationId xmlns:a16="http://schemas.microsoft.com/office/drawing/2014/main" id="{544C71E6-3DE3-4250-3756-1D372B0C513F}"/>
              </a:ext>
            </a:extLst>
          </p:cNvPr>
          <p:cNvSpPr txBox="1"/>
          <p:nvPr/>
        </p:nvSpPr>
        <p:spPr>
          <a:xfrm>
            <a:off x="6166944" y="3875085"/>
            <a:ext cx="958809"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Unsent</a:t>
            </a:r>
          </a:p>
        </p:txBody>
      </p:sp>
      <p:sp>
        <p:nvSpPr>
          <p:cNvPr id="12" name="TextBox 11">
            <a:extLst>
              <a:ext uri="{FF2B5EF4-FFF2-40B4-BE49-F238E27FC236}">
                <a16:creationId xmlns:a16="http://schemas.microsoft.com/office/drawing/2014/main" id="{DE19335A-512C-E2ED-9A25-D87330D7458F}"/>
              </a:ext>
            </a:extLst>
          </p:cNvPr>
          <p:cNvSpPr txBox="1"/>
          <p:nvPr/>
        </p:nvSpPr>
        <p:spPr>
          <a:xfrm>
            <a:off x="174193" y="4042886"/>
            <a:ext cx="931994" cy="369332"/>
          </a:xfrm>
          <a:prstGeom prst="rect">
            <a:avLst/>
          </a:prstGeom>
          <a:noFill/>
        </p:spPr>
        <p:txBody>
          <a:bodyPr wrap="square" rtlCol="0">
            <a:spAutoFit/>
          </a:bodyPr>
          <a:lstStyle/>
          <a:p>
            <a:r>
              <a:rPr lang="en-US">
                <a:latin typeface="Arial" panose="020B0604020202020204" pitchFamily="34" charset="0"/>
                <a:cs typeface="Arial" panose="020B0604020202020204" pitchFamily="34" charset="0"/>
              </a:rPr>
              <a:t>Unsent</a:t>
            </a:r>
          </a:p>
        </p:txBody>
      </p:sp>
      <p:pic>
        <p:nvPicPr>
          <p:cNvPr id="9" name="Graphic 8" descr="Envelope outline">
            <a:extLst>
              <a:ext uri="{FF2B5EF4-FFF2-40B4-BE49-F238E27FC236}">
                <a16:creationId xmlns:a16="http://schemas.microsoft.com/office/drawing/2014/main" id="{8FD69828-1265-7FFF-8745-CDDF921360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76097" y="3490928"/>
            <a:ext cx="1239082" cy="1167547"/>
          </a:xfrm>
          <a:prstGeom prst="rect">
            <a:avLst/>
          </a:prstGeom>
        </p:spPr>
      </p:pic>
      <p:pic>
        <p:nvPicPr>
          <p:cNvPr id="13" name="Graphic 12" descr="Envelope outline">
            <a:extLst>
              <a:ext uri="{FF2B5EF4-FFF2-40B4-BE49-F238E27FC236}">
                <a16:creationId xmlns:a16="http://schemas.microsoft.com/office/drawing/2014/main" id="{8998324C-159B-5551-A287-3DE64911BD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2396" y="3681085"/>
            <a:ext cx="1239082" cy="1167547"/>
          </a:xfrm>
          <a:prstGeom prst="rect">
            <a:avLst/>
          </a:prstGeom>
        </p:spPr>
      </p:pic>
      <p:pic>
        <p:nvPicPr>
          <p:cNvPr id="15" name="Graphic 14" descr="Envelope outline">
            <a:extLst>
              <a:ext uri="{FF2B5EF4-FFF2-40B4-BE49-F238E27FC236}">
                <a16:creationId xmlns:a16="http://schemas.microsoft.com/office/drawing/2014/main" id="{994814B2-7DB2-5E26-9DC3-F5C08BF027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50933" y="1162163"/>
            <a:ext cx="1239082" cy="1167547"/>
          </a:xfrm>
          <a:prstGeom prst="rect">
            <a:avLst/>
          </a:prstGeom>
        </p:spPr>
      </p:pic>
      <p:sp>
        <p:nvSpPr>
          <p:cNvPr id="8" name="TextBox 2">
            <a:extLst>
              <a:ext uri="{FF2B5EF4-FFF2-40B4-BE49-F238E27FC236}">
                <a16:creationId xmlns:a16="http://schemas.microsoft.com/office/drawing/2014/main" id="{CC85A49F-A880-6A3D-5810-838D211CE6B5}"/>
              </a:ext>
            </a:extLst>
          </p:cNvPr>
          <p:cNvSpPr txBox="1"/>
          <p:nvPr/>
        </p:nvSpPr>
        <p:spPr>
          <a:xfrm>
            <a:off x="11273742" y="264563"/>
            <a:ext cx="667977" cy="523220"/>
          </a:xfrm>
          <a:prstGeom prst="rect">
            <a:avLst/>
          </a:prstGeom>
          <a:noFill/>
        </p:spPr>
        <p:txBody>
          <a:bodyPr wrap="square" lIns="91440" tIns="45720" rIns="91440" bIns="4572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800">
                <a:solidFill>
                  <a:schemeClr val="bg1"/>
                </a:solidFill>
                <a:latin typeface="Arial"/>
                <a:cs typeface="Arial"/>
              </a:rPr>
              <a:t>8</a:t>
            </a:r>
            <a:endParaRPr lang="it-IT"/>
          </a:p>
        </p:txBody>
      </p:sp>
    </p:spTree>
    <p:extLst>
      <p:ext uri="{BB962C8B-B14F-4D97-AF65-F5344CB8AC3E}">
        <p14:creationId xmlns:p14="http://schemas.microsoft.com/office/powerpoint/2010/main" val="34567539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5122</Words>
  <Application>Microsoft Office PowerPoint</Application>
  <PresentationFormat>Widescreen</PresentationFormat>
  <Paragraphs>586</Paragraphs>
  <Slides>47</Slides>
  <Notes>46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-apple-system</vt:lpstr>
      <vt:lpstr>Arial</vt:lpstr>
      <vt:lpstr>Calibri</vt:lpstr>
      <vt:lpstr>Consolas</vt:lpstr>
      <vt:lpstr>Droid Serif</vt:lpstr>
      <vt:lpstr>Lato</vt:lpstr>
      <vt:lpstr>Wingdings</vt:lpstr>
      <vt:lpstr>POLI</vt:lpstr>
      <vt:lpstr>ALLOY 6 EXERCISE LECTURE</vt:lpstr>
      <vt:lpstr>CONCURRENCY</vt:lpstr>
      <vt:lpstr>CONCURRENCY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Francesca Pia Panaccione</dc:creator>
  <cp:lastModifiedBy>Francesco Santambrogio</cp:lastModifiedBy>
  <cp:revision>1</cp:revision>
  <dcterms:created xsi:type="dcterms:W3CDTF">2023-03-08T17:14:01Z</dcterms:created>
  <dcterms:modified xsi:type="dcterms:W3CDTF">2023-04-03T07:08:01Z</dcterms:modified>
</cp:coreProperties>
</file>